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2" r:id="rId2"/>
    <p:sldId id="293" r:id="rId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ETERS Carolien (COMM)" initials="PC" lastIdx="14" clrIdx="0">
    <p:extLst/>
  </p:cmAuthor>
  <p:cmAuthor id="2" name="Falchi, Francesca" initials="FF" lastIdx="13" clrIdx="1">
    <p:extLst/>
  </p:cmAuthor>
  <p:cmAuthor id="3" name="Chiha, Sophie" initials="CS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B12"/>
    <a:srgbClr val="D5265D"/>
    <a:srgbClr val="6B4192"/>
    <a:srgbClr val="6A3F91"/>
    <a:srgbClr val="A0378C"/>
    <a:srgbClr val="BB2E00"/>
    <a:srgbClr val="DE325F"/>
    <a:srgbClr val="DC2555"/>
    <a:srgbClr val="E02049"/>
    <a:srgbClr val="E3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1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0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7927E-AF89-491A-84FB-2361A2A3EFCF}" type="datetimeFigureOut">
              <a:rPr lang="en-GB" smtClean="0"/>
              <a:t>11/09/2018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BD2ED-445C-4972-AFAB-AAB01047D7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1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2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3425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85328" y="1812662"/>
            <a:ext cx="8468472" cy="1462383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885328" y="3602038"/>
            <a:ext cx="846847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839788" y="327025"/>
            <a:ext cx="1709738" cy="1963738"/>
            <a:chOff x="839788" y="327025"/>
            <a:chExt cx="1709738" cy="196373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gray">
            <a:xfrm>
              <a:off x="839788" y="327025"/>
              <a:ext cx="1709738" cy="1963738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6" name="Group 45"/>
          <p:cNvGrpSpPr/>
          <p:nvPr userDrawn="1"/>
        </p:nvGrpSpPr>
        <p:grpSpPr bwMode="gray">
          <a:xfrm>
            <a:off x="839788" y="5451475"/>
            <a:ext cx="1689099" cy="1060450"/>
            <a:chOff x="839788" y="5451475"/>
            <a:chExt cx="1689099" cy="1060450"/>
          </a:xfrm>
        </p:grpSpPr>
        <p:sp>
          <p:nvSpPr>
            <p:cNvPr id="19" name="Rectangle 15"/>
            <p:cNvSpPr>
              <a:spLocks noChangeArrowheads="1"/>
            </p:cNvSpPr>
            <p:nvPr userDrawn="1"/>
          </p:nvSpPr>
          <p:spPr bwMode="gray">
            <a:xfrm>
              <a:off x="839788" y="5451475"/>
              <a:ext cx="1087437" cy="741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Rectangle 16"/>
            <p:cNvSpPr>
              <a:spLocks noChangeArrowheads="1"/>
            </p:cNvSpPr>
            <p:nvPr userDrawn="1"/>
          </p:nvSpPr>
          <p:spPr bwMode="gray">
            <a:xfrm>
              <a:off x="857250" y="5468938"/>
              <a:ext cx="1052512" cy="706437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gray">
            <a:xfrm>
              <a:off x="1347788" y="5548313"/>
              <a:ext cx="71437" cy="66675"/>
            </a:xfrm>
            <a:custGeom>
              <a:avLst/>
              <a:gdLst>
                <a:gd name="T0" fmla="*/ 23 w 45"/>
                <a:gd name="T1" fmla="*/ 0 h 42"/>
                <a:gd name="T2" fmla="*/ 28 w 45"/>
                <a:gd name="T3" fmla="*/ 17 h 42"/>
                <a:gd name="T4" fmla="*/ 45 w 45"/>
                <a:gd name="T5" fmla="*/ 17 h 42"/>
                <a:gd name="T6" fmla="*/ 31 w 45"/>
                <a:gd name="T7" fmla="*/ 26 h 42"/>
                <a:gd name="T8" fmla="*/ 36 w 45"/>
                <a:gd name="T9" fmla="*/ 42 h 42"/>
                <a:gd name="T10" fmla="*/ 23 w 45"/>
                <a:gd name="T11" fmla="*/ 34 h 42"/>
                <a:gd name="T12" fmla="*/ 9 w 45"/>
                <a:gd name="T13" fmla="*/ 42 h 42"/>
                <a:gd name="T14" fmla="*/ 14 w 45"/>
                <a:gd name="T15" fmla="*/ 26 h 42"/>
                <a:gd name="T16" fmla="*/ 0 w 45"/>
                <a:gd name="T17" fmla="*/ 17 h 42"/>
                <a:gd name="T18" fmla="*/ 17 w 45"/>
                <a:gd name="T19" fmla="*/ 17 h 42"/>
                <a:gd name="T20" fmla="*/ 23 w 45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2">
                  <a:moveTo>
                    <a:pt x="23" y="0"/>
                  </a:moveTo>
                  <a:lnTo>
                    <a:pt x="28" y="17"/>
                  </a:lnTo>
                  <a:lnTo>
                    <a:pt x="45" y="17"/>
                  </a:lnTo>
                  <a:lnTo>
                    <a:pt x="31" y="26"/>
                  </a:lnTo>
                  <a:lnTo>
                    <a:pt x="36" y="42"/>
                  </a:lnTo>
                  <a:lnTo>
                    <a:pt x="23" y="34"/>
                  </a:lnTo>
                  <a:lnTo>
                    <a:pt x="9" y="42"/>
                  </a:lnTo>
                  <a:lnTo>
                    <a:pt x="14" y="26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gray">
            <a:xfrm>
              <a:off x="1347788" y="6015038"/>
              <a:ext cx="71437" cy="71437"/>
            </a:xfrm>
            <a:custGeom>
              <a:avLst/>
              <a:gdLst>
                <a:gd name="T0" fmla="*/ 23 w 45"/>
                <a:gd name="T1" fmla="*/ 0 h 45"/>
                <a:gd name="T2" fmla="*/ 28 w 45"/>
                <a:gd name="T3" fmla="*/ 20 h 45"/>
                <a:gd name="T4" fmla="*/ 45 w 45"/>
                <a:gd name="T5" fmla="*/ 20 h 45"/>
                <a:gd name="T6" fmla="*/ 31 w 45"/>
                <a:gd name="T7" fmla="*/ 28 h 45"/>
                <a:gd name="T8" fmla="*/ 36 w 45"/>
                <a:gd name="T9" fmla="*/ 45 h 45"/>
                <a:gd name="T10" fmla="*/ 23 w 45"/>
                <a:gd name="T11" fmla="*/ 36 h 45"/>
                <a:gd name="T12" fmla="*/ 9 w 45"/>
                <a:gd name="T13" fmla="*/ 45 h 45"/>
                <a:gd name="T14" fmla="*/ 14 w 45"/>
                <a:gd name="T15" fmla="*/ 28 h 45"/>
                <a:gd name="T16" fmla="*/ 0 w 45"/>
                <a:gd name="T17" fmla="*/ 20 h 45"/>
                <a:gd name="T18" fmla="*/ 17 w 45"/>
                <a:gd name="T19" fmla="*/ 20 h 45"/>
                <a:gd name="T20" fmla="*/ 23 w 45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28" y="20"/>
                  </a:lnTo>
                  <a:lnTo>
                    <a:pt x="45" y="20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3" y="36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20"/>
                  </a:lnTo>
                  <a:lnTo>
                    <a:pt x="17" y="2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gray">
            <a:xfrm>
              <a:off x="1228725" y="5580063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5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5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5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5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gray">
            <a:xfrm>
              <a:off x="1144588" y="566420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gray">
            <a:xfrm>
              <a:off x="1114425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28 w 44"/>
                <a:gd name="T3" fmla="*/ 19 h 45"/>
                <a:gd name="T4" fmla="*/ 44 w 44"/>
                <a:gd name="T5" fmla="*/ 19 h 45"/>
                <a:gd name="T6" fmla="*/ 30 w 44"/>
                <a:gd name="T7" fmla="*/ 28 h 45"/>
                <a:gd name="T8" fmla="*/ 36 w 44"/>
                <a:gd name="T9" fmla="*/ 45 h 45"/>
                <a:gd name="T10" fmla="*/ 22 w 44"/>
                <a:gd name="T11" fmla="*/ 36 h 45"/>
                <a:gd name="T12" fmla="*/ 8 w 44"/>
                <a:gd name="T13" fmla="*/ 45 h 45"/>
                <a:gd name="T14" fmla="*/ 14 w 44"/>
                <a:gd name="T15" fmla="*/ 28 h 45"/>
                <a:gd name="T16" fmla="*/ 0 w 44"/>
                <a:gd name="T17" fmla="*/ 19 h 45"/>
                <a:gd name="T18" fmla="*/ 16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28" y="19"/>
                  </a:lnTo>
                  <a:lnTo>
                    <a:pt x="44" y="19"/>
                  </a:lnTo>
                  <a:lnTo>
                    <a:pt x="30" y="28"/>
                  </a:lnTo>
                  <a:lnTo>
                    <a:pt x="36" y="45"/>
                  </a:lnTo>
                  <a:lnTo>
                    <a:pt x="22" y="36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9"/>
                  </a:lnTo>
                  <a:lnTo>
                    <a:pt x="16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gray">
            <a:xfrm>
              <a:off x="1144588" y="589915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3"/>
            <p:cNvSpPr>
              <a:spLocks/>
            </p:cNvSpPr>
            <p:nvPr userDrawn="1"/>
          </p:nvSpPr>
          <p:spPr bwMode="gray">
            <a:xfrm>
              <a:off x="1228725" y="5983288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8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8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gray">
            <a:xfrm>
              <a:off x="1463675" y="5580063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5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5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5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5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gray">
            <a:xfrm>
              <a:off x="1547813" y="566420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6"/>
            <p:cNvSpPr>
              <a:spLocks/>
            </p:cNvSpPr>
            <p:nvPr userDrawn="1"/>
          </p:nvSpPr>
          <p:spPr bwMode="gray">
            <a:xfrm>
              <a:off x="1582738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17 w 44"/>
                <a:gd name="T3" fmla="*/ 19 h 45"/>
                <a:gd name="T4" fmla="*/ 0 w 44"/>
                <a:gd name="T5" fmla="*/ 19 h 45"/>
                <a:gd name="T6" fmla="*/ 14 w 44"/>
                <a:gd name="T7" fmla="*/ 28 h 45"/>
                <a:gd name="T8" fmla="*/ 8 w 44"/>
                <a:gd name="T9" fmla="*/ 45 h 45"/>
                <a:gd name="T10" fmla="*/ 22 w 44"/>
                <a:gd name="T11" fmla="*/ 36 h 45"/>
                <a:gd name="T12" fmla="*/ 36 w 44"/>
                <a:gd name="T13" fmla="*/ 45 h 45"/>
                <a:gd name="T14" fmla="*/ 30 w 44"/>
                <a:gd name="T15" fmla="*/ 28 h 45"/>
                <a:gd name="T16" fmla="*/ 44 w 44"/>
                <a:gd name="T17" fmla="*/ 19 h 45"/>
                <a:gd name="T18" fmla="*/ 28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17" y="19"/>
                  </a:lnTo>
                  <a:lnTo>
                    <a:pt x="0" y="19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6"/>
                  </a:lnTo>
                  <a:lnTo>
                    <a:pt x="36" y="45"/>
                  </a:lnTo>
                  <a:lnTo>
                    <a:pt x="30" y="28"/>
                  </a:lnTo>
                  <a:lnTo>
                    <a:pt x="44" y="19"/>
                  </a:lnTo>
                  <a:lnTo>
                    <a:pt x="28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gray">
            <a:xfrm>
              <a:off x="1547813" y="589915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gray">
            <a:xfrm>
              <a:off x="1463675" y="5983288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8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gray">
            <a:xfrm>
              <a:off x="839788" y="6378575"/>
              <a:ext cx="92075" cy="128587"/>
            </a:xfrm>
            <a:custGeom>
              <a:avLst/>
              <a:gdLst>
                <a:gd name="T0" fmla="*/ 0 w 58"/>
                <a:gd name="T1" fmla="*/ 81 h 81"/>
                <a:gd name="T2" fmla="*/ 0 w 58"/>
                <a:gd name="T3" fmla="*/ 0 h 81"/>
                <a:gd name="T4" fmla="*/ 58 w 58"/>
                <a:gd name="T5" fmla="*/ 0 h 81"/>
                <a:gd name="T6" fmla="*/ 58 w 58"/>
                <a:gd name="T7" fmla="*/ 14 h 81"/>
                <a:gd name="T8" fmla="*/ 17 w 58"/>
                <a:gd name="T9" fmla="*/ 14 h 81"/>
                <a:gd name="T10" fmla="*/ 17 w 58"/>
                <a:gd name="T11" fmla="*/ 31 h 81"/>
                <a:gd name="T12" fmla="*/ 58 w 58"/>
                <a:gd name="T13" fmla="*/ 31 h 81"/>
                <a:gd name="T14" fmla="*/ 58 w 58"/>
                <a:gd name="T15" fmla="*/ 48 h 81"/>
                <a:gd name="T16" fmla="*/ 17 w 58"/>
                <a:gd name="T17" fmla="*/ 48 h 81"/>
                <a:gd name="T18" fmla="*/ 17 w 58"/>
                <a:gd name="T19" fmla="*/ 67 h 81"/>
                <a:gd name="T20" fmla="*/ 58 w 58"/>
                <a:gd name="T21" fmla="*/ 67 h 81"/>
                <a:gd name="T22" fmla="*/ 58 w 58"/>
                <a:gd name="T23" fmla="*/ 81 h 81"/>
                <a:gd name="T24" fmla="*/ 0 w 58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8" y="31"/>
                  </a:lnTo>
                  <a:lnTo>
                    <a:pt x="58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8" y="67"/>
                  </a:lnTo>
                  <a:lnTo>
                    <a:pt x="5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gray">
            <a:xfrm>
              <a:off x="954088" y="6378575"/>
              <a:ext cx="115887" cy="13335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gray">
            <a:xfrm>
              <a:off x="1096963" y="6378575"/>
              <a:ext cx="104775" cy="128587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gray">
            <a:xfrm>
              <a:off x="1216025" y="6373813"/>
              <a:ext cx="131762" cy="138112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33"/>
            <p:cNvSpPr>
              <a:spLocks noEditPoints="1"/>
            </p:cNvSpPr>
            <p:nvPr userDrawn="1"/>
          </p:nvSpPr>
          <p:spPr bwMode="gray">
            <a:xfrm>
              <a:off x="1370013" y="6378575"/>
              <a:ext cx="101600" cy="128587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gray">
            <a:xfrm>
              <a:off x="1489075" y="6378575"/>
              <a:ext cx="93662" cy="128587"/>
            </a:xfrm>
            <a:custGeom>
              <a:avLst/>
              <a:gdLst>
                <a:gd name="T0" fmla="*/ 0 w 59"/>
                <a:gd name="T1" fmla="*/ 81 h 81"/>
                <a:gd name="T2" fmla="*/ 0 w 59"/>
                <a:gd name="T3" fmla="*/ 0 h 81"/>
                <a:gd name="T4" fmla="*/ 59 w 59"/>
                <a:gd name="T5" fmla="*/ 0 h 81"/>
                <a:gd name="T6" fmla="*/ 59 w 59"/>
                <a:gd name="T7" fmla="*/ 14 h 81"/>
                <a:gd name="T8" fmla="*/ 17 w 59"/>
                <a:gd name="T9" fmla="*/ 14 h 81"/>
                <a:gd name="T10" fmla="*/ 17 w 59"/>
                <a:gd name="T11" fmla="*/ 31 h 81"/>
                <a:gd name="T12" fmla="*/ 59 w 59"/>
                <a:gd name="T13" fmla="*/ 31 h 81"/>
                <a:gd name="T14" fmla="*/ 59 w 59"/>
                <a:gd name="T15" fmla="*/ 48 h 81"/>
                <a:gd name="T16" fmla="*/ 17 w 59"/>
                <a:gd name="T17" fmla="*/ 48 h 81"/>
                <a:gd name="T18" fmla="*/ 17 w 59"/>
                <a:gd name="T19" fmla="*/ 67 h 81"/>
                <a:gd name="T20" fmla="*/ 59 w 59"/>
                <a:gd name="T21" fmla="*/ 67 h 81"/>
                <a:gd name="T22" fmla="*/ 59 w 59"/>
                <a:gd name="T23" fmla="*/ 81 h 81"/>
                <a:gd name="T24" fmla="*/ 0 w 59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81">
                  <a:moveTo>
                    <a:pt x="0" y="81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9" y="31"/>
                  </a:lnTo>
                  <a:lnTo>
                    <a:pt x="59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9" y="67"/>
                  </a:lnTo>
                  <a:lnTo>
                    <a:pt x="59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gray">
            <a:xfrm>
              <a:off x="1590675" y="6378575"/>
              <a:ext cx="133350" cy="128587"/>
            </a:xfrm>
            <a:custGeom>
              <a:avLst/>
              <a:gdLst>
                <a:gd name="T0" fmla="*/ 64 w 84"/>
                <a:gd name="T1" fmla="*/ 81 h 81"/>
                <a:gd name="T2" fmla="*/ 59 w 84"/>
                <a:gd name="T3" fmla="*/ 67 h 81"/>
                <a:gd name="T4" fmla="*/ 25 w 84"/>
                <a:gd name="T5" fmla="*/ 67 h 81"/>
                <a:gd name="T6" fmla="*/ 20 w 84"/>
                <a:gd name="T7" fmla="*/ 81 h 81"/>
                <a:gd name="T8" fmla="*/ 0 w 84"/>
                <a:gd name="T9" fmla="*/ 81 h 81"/>
                <a:gd name="T10" fmla="*/ 31 w 84"/>
                <a:gd name="T11" fmla="*/ 0 h 81"/>
                <a:gd name="T12" fmla="*/ 53 w 84"/>
                <a:gd name="T13" fmla="*/ 0 h 81"/>
                <a:gd name="T14" fmla="*/ 84 w 84"/>
                <a:gd name="T15" fmla="*/ 81 h 81"/>
                <a:gd name="T16" fmla="*/ 64 w 84"/>
                <a:gd name="T17" fmla="*/ 81 h 81"/>
                <a:gd name="T18" fmla="*/ 42 w 84"/>
                <a:gd name="T19" fmla="*/ 17 h 81"/>
                <a:gd name="T20" fmla="*/ 28 w 84"/>
                <a:gd name="T21" fmla="*/ 53 h 81"/>
                <a:gd name="T22" fmla="*/ 53 w 84"/>
                <a:gd name="T23" fmla="*/ 53 h 81"/>
                <a:gd name="T24" fmla="*/ 42 w 84"/>
                <a:gd name="T25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81">
                  <a:moveTo>
                    <a:pt x="64" y="81"/>
                  </a:moveTo>
                  <a:lnTo>
                    <a:pt x="59" y="67"/>
                  </a:lnTo>
                  <a:lnTo>
                    <a:pt x="25" y="67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84" y="81"/>
                  </a:lnTo>
                  <a:lnTo>
                    <a:pt x="64" y="81"/>
                  </a:lnTo>
                  <a:close/>
                  <a:moveTo>
                    <a:pt x="42" y="17"/>
                  </a:moveTo>
                  <a:lnTo>
                    <a:pt x="28" y="53"/>
                  </a:lnTo>
                  <a:lnTo>
                    <a:pt x="53" y="53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gray">
            <a:xfrm>
              <a:off x="1736725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gray">
            <a:xfrm>
              <a:off x="1927225" y="6378575"/>
              <a:ext cx="119062" cy="13335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gray">
            <a:xfrm>
              <a:off x="2068513" y="6378575"/>
              <a:ext cx="119062" cy="128587"/>
            </a:xfrm>
            <a:custGeom>
              <a:avLst/>
              <a:gdLst>
                <a:gd name="T0" fmla="*/ 59 w 75"/>
                <a:gd name="T1" fmla="*/ 81 h 81"/>
                <a:gd name="T2" fmla="*/ 20 w 75"/>
                <a:gd name="T3" fmla="*/ 28 h 81"/>
                <a:gd name="T4" fmla="*/ 20 w 75"/>
                <a:gd name="T5" fmla="*/ 81 h 81"/>
                <a:gd name="T6" fmla="*/ 0 w 75"/>
                <a:gd name="T7" fmla="*/ 81 h 81"/>
                <a:gd name="T8" fmla="*/ 0 w 75"/>
                <a:gd name="T9" fmla="*/ 0 h 81"/>
                <a:gd name="T10" fmla="*/ 20 w 75"/>
                <a:gd name="T11" fmla="*/ 0 h 81"/>
                <a:gd name="T12" fmla="*/ 56 w 75"/>
                <a:gd name="T13" fmla="*/ 51 h 81"/>
                <a:gd name="T14" fmla="*/ 56 w 75"/>
                <a:gd name="T15" fmla="*/ 0 h 81"/>
                <a:gd name="T16" fmla="*/ 75 w 75"/>
                <a:gd name="T17" fmla="*/ 0 h 81"/>
                <a:gd name="T18" fmla="*/ 75 w 75"/>
                <a:gd name="T19" fmla="*/ 81 h 81"/>
                <a:gd name="T20" fmla="*/ 59 w 75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81">
                  <a:moveTo>
                    <a:pt x="59" y="81"/>
                  </a:moveTo>
                  <a:lnTo>
                    <a:pt x="20" y="28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5" y="0"/>
                  </a:lnTo>
                  <a:lnTo>
                    <a:pt x="75" y="81"/>
                  </a:lnTo>
                  <a:lnTo>
                    <a:pt x="5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39"/>
            <p:cNvSpPr>
              <a:spLocks noChangeArrowheads="1"/>
            </p:cNvSpPr>
            <p:nvPr userDrawn="1"/>
          </p:nvSpPr>
          <p:spPr bwMode="gray">
            <a:xfrm>
              <a:off x="2209800" y="6378575"/>
              <a:ext cx="31750" cy="1285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gray">
            <a:xfrm>
              <a:off x="2259013" y="6373813"/>
              <a:ext cx="136525" cy="138112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gray">
            <a:xfrm>
              <a:off x="2413000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104755203"/>
      </p:ext>
    </p:extLst>
  </p:cSld>
  <p:clrMapOvr>
    <a:masterClrMapping/>
  </p:clrMapOvr>
  <p:transition spd="slow">
    <p:wipe dir="r"/>
  </p:transition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14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171307"/>
            <a:ext cx="10515600" cy="36689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80886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gray">
          <a:xfrm>
            <a:off x="6183086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838200" y="2171307"/>
            <a:ext cx="10515600" cy="3581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73099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B28-E0BF-484A-91F2-E2B8D2548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11/09/2018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8A4D-989C-DA4C-89A3-A6B1EE5366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42"/>
          <p:cNvPicPr/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16906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82836" y="6189086"/>
            <a:ext cx="626327" cy="34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43E7-6904-42FB-9E2E-026720971D44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7" name="Group 36"/>
          <p:cNvGrpSpPr/>
          <p:nvPr userDrawn="1"/>
        </p:nvGrpSpPr>
        <p:grpSpPr bwMode="gray">
          <a:xfrm>
            <a:off x="827088" y="5903913"/>
            <a:ext cx="963612" cy="604837"/>
            <a:chOff x="827088" y="5903913"/>
            <a:chExt cx="963612" cy="604837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gray">
            <a:xfrm>
              <a:off x="827088" y="5903913"/>
              <a:ext cx="620712" cy="422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gray">
            <a:xfrm>
              <a:off x="836613" y="5913438"/>
              <a:ext cx="600075" cy="403225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gray">
            <a:xfrm>
              <a:off x="1117600" y="5959475"/>
              <a:ext cx="39687" cy="38100"/>
            </a:xfrm>
            <a:custGeom>
              <a:avLst/>
              <a:gdLst>
                <a:gd name="T0" fmla="*/ 12 w 25"/>
                <a:gd name="T1" fmla="*/ 0 h 24"/>
                <a:gd name="T2" fmla="*/ 15 w 25"/>
                <a:gd name="T3" fmla="*/ 9 h 24"/>
                <a:gd name="T4" fmla="*/ 25 w 25"/>
                <a:gd name="T5" fmla="*/ 9 h 24"/>
                <a:gd name="T6" fmla="*/ 17 w 25"/>
                <a:gd name="T7" fmla="*/ 14 h 24"/>
                <a:gd name="T8" fmla="*/ 20 w 25"/>
                <a:gd name="T9" fmla="*/ 24 h 24"/>
                <a:gd name="T10" fmla="*/ 12 w 25"/>
                <a:gd name="T11" fmla="*/ 19 h 24"/>
                <a:gd name="T12" fmla="*/ 4 w 25"/>
                <a:gd name="T13" fmla="*/ 24 h 24"/>
                <a:gd name="T14" fmla="*/ 8 w 25"/>
                <a:gd name="T15" fmla="*/ 14 h 24"/>
                <a:gd name="T16" fmla="*/ 0 w 25"/>
                <a:gd name="T17" fmla="*/ 9 h 24"/>
                <a:gd name="T18" fmla="*/ 9 w 25"/>
                <a:gd name="T19" fmla="*/ 9 h 24"/>
                <a:gd name="T20" fmla="*/ 12 w 25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4">
                  <a:moveTo>
                    <a:pt x="12" y="0"/>
                  </a:moveTo>
                  <a:lnTo>
                    <a:pt x="15" y="9"/>
                  </a:lnTo>
                  <a:lnTo>
                    <a:pt x="25" y="9"/>
                  </a:lnTo>
                  <a:lnTo>
                    <a:pt x="17" y="14"/>
                  </a:lnTo>
                  <a:lnTo>
                    <a:pt x="20" y="24"/>
                  </a:lnTo>
                  <a:lnTo>
                    <a:pt x="12" y="19"/>
                  </a:lnTo>
                  <a:lnTo>
                    <a:pt x="4" y="24"/>
                  </a:lnTo>
                  <a:lnTo>
                    <a:pt x="8" y="14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1117600" y="6224588"/>
              <a:ext cx="39687" cy="41275"/>
            </a:xfrm>
            <a:custGeom>
              <a:avLst/>
              <a:gdLst>
                <a:gd name="T0" fmla="*/ 12 w 25"/>
                <a:gd name="T1" fmla="*/ 0 h 26"/>
                <a:gd name="T2" fmla="*/ 15 w 25"/>
                <a:gd name="T3" fmla="*/ 12 h 26"/>
                <a:gd name="T4" fmla="*/ 25 w 25"/>
                <a:gd name="T5" fmla="*/ 12 h 26"/>
                <a:gd name="T6" fmla="*/ 17 w 25"/>
                <a:gd name="T7" fmla="*/ 16 h 26"/>
                <a:gd name="T8" fmla="*/ 20 w 25"/>
                <a:gd name="T9" fmla="*/ 26 h 26"/>
                <a:gd name="T10" fmla="*/ 12 w 25"/>
                <a:gd name="T11" fmla="*/ 21 h 26"/>
                <a:gd name="T12" fmla="*/ 4 w 25"/>
                <a:gd name="T13" fmla="*/ 26 h 26"/>
                <a:gd name="T14" fmla="*/ 8 w 25"/>
                <a:gd name="T15" fmla="*/ 16 h 26"/>
                <a:gd name="T16" fmla="*/ 0 w 25"/>
                <a:gd name="T17" fmla="*/ 12 h 26"/>
                <a:gd name="T18" fmla="*/ 9 w 25"/>
                <a:gd name="T19" fmla="*/ 12 h 26"/>
                <a:gd name="T20" fmla="*/ 12 w 25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6">
                  <a:moveTo>
                    <a:pt x="12" y="0"/>
                  </a:moveTo>
                  <a:lnTo>
                    <a:pt x="15" y="12"/>
                  </a:lnTo>
                  <a:lnTo>
                    <a:pt x="25" y="12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21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2"/>
                  </a:lnTo>
                  <a:lnTo>
                    <a:pt x="9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1049338" y="5976938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7 w 27"/>
                <a:gd name="T3" fmla="*/ 10 h 25"/>
                <a:gd name="T4" fmla="*/ 27 w 27"/>
                <a:gd name="T5" fmla="*/ 10 h 25"/>
                <a:gd name="T6" fmla="*/ 19 w 27"/>
                <a:gd name="T7" fmla="*/ 14 h 25"/>
                <a:gd name="T8" fmla="*/ 22 w 27"/>
                <a:gd name="T9" fmla="*/ 25 h 25"/>
                <a:gd name="T10" fmla="*/ 14 w 27"/>
                <a:gd name="T11" fmla="*/ 19 h 25"/>
                <a:gd name="T12" fmla="*/ 4 w 27"/>
                <a:gd name="T13" fmla="*/ 25 h 25"/>
                <a:gd name="T14" fmla="*/ 8 w 27"/>
                <a:gd name="T15" fmla="*/ 14 h 25"/>
                <a:gd name="T16" fmla="*/ 0 w 27"/>
                <a:gd name="T17" fmla="*/ 10 h 25"/>
                <a:gd name="T18" fmla="*/ 11 w 27"/>
                <a:gd name="T19" fmla="*/ 10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4"/>
                  </a:lnTo>
                  <a:lnTo>
                    <a:pt x="22" y="25"/>
                  </a:lnTo>
                  <a:lnTo>
                    <a:pt x="14" y="19"/>
                  </a:lnTo>
                  <a:lnTo>
                    <a:pt x="4" y="25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>
              <a:off x="1001713" y="6024563"/>
              <a:ext cx="42862" cy="41275"/>
            </a:xfrm>
            <a:custGeom>
              <a:avLst/>
              <a:gdLst>
                <a:gd name="T0" fmla="*/ 12 w 27"/>
                <a:gd name="T1" fmla="*/ 0 h 26"/>
                <a:gd name="T2" fmla="*/ 15 w 27"/>
                <a:gd name="T3" fmla="*/ 10 h 26"/>
                <a:gd name="T4" fmla="*/ 27 w 27"/>
                <a:gd name="T5" fmla="*/ 10 h 26"/>
                <a:gd name="T6" fmla="*/ 17 w 27"/>
                <a:gd name="T7" fmla="*/ 16 h 26"/>
                <a:gd name="T8" fmla="*/ 20 w 27"/>
                <a:gd name="T9" fmla="*/ 26 h 26"/>
                <a:gd name="T10" fmla="*/ 12 w 27"/>
                <a:gd name="T11" fmla="*/ 19 h 26"/>
                <a:gd name="T12" fmla="*/ 4 w 27"/>
                <a:gd name="T13" fmla="*/ 26 h 26"/>
                <a:gd name="T14" fmla="*/ 7 w 27"/>
                <a:gd name="T15" fmla="*/ 16 h 26"/>
                <a:gd name="T16" fmla="*/ 0 w 27"/>
                <a:gd name="T17" fmla="*/ 10 h 26"/>
                <a:gd name="T18" fmla="*/ 9 w 27"/>
                <a:gd name="T19" fmla="*/ 10 h 26"/>
                <a:gd name="T20" fmla="*/ 12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2" y="0"/>
                  </a:moveTo>
                  <a:lnTo>
                    <a:pt x="15" y="10"/>
                  </a:lnTo>
                  <a:lnTo>
                    <a:pt x="27" y="10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19"/>
                  </a:lnTo>
                  <a:lnTo>
                    <a:pt x="4" y="26"/>
                  </a:lnTo>
                  <a:lnTo>
                    <a:pt x="7" y="16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>
              <a:off x="982663" y="6091238"/>
              <a:ext cx="41275" cy="39687"/>
            </a:xfrm>
            <a:custGeom>
              <a:avLst/>
              <a:gdLst>
                <a:gd name="T0" fmla="*/ 13 w 26"/>
                <a:gd name="T1" fmla="*/ 0 h 25"/>
                <a:gd name="T2" fmla="*/ 16 w 26"/>
                <a:gd name="T3" fmla="*/ 11 h 25"/>
                <a:gd name="T4" fmla="*/ 26 w 26"/>
                <a:gd name="T5" fmla="*/ 11 h 25"/>
                <a:gd name="T6" fmla="*/ 18 w 26"/>
                <a:gd name="T7" fmla="*/ 16 h 25"/>
                <a:gd name="T8" fmla="*/ 21 w 26"/>
                <a:gd name="T9" fmla="*/ 25 h 25"/>
                <a:gd name="T10" fmla="*/ 13 w 26"/>
                <a:gd name="T11" fmla="*/ 21 h 25"/>
                <a:gd name="T12" fmla="*/ 5 w 26"/>
                <a:gd name="T13" fmla="*/ 25 h 25"/>
                <a:gd name="T14" fmla="*/ 8 w 26"/>
                <a:gd name="T15" fmla="*/ 16 h 25"/>
                <a:gd name="T16" fmla="*/ 0 w 26"/>
                <a:gd name="T17" fmla="*/ 11 h 25"/>
                <a:gd name="T18" fmla="*/ 10 w 26"/>
                <a:gd name="T19" fmla="*/ 11 h 25"/>
                <a:gd name="T20" fmla="*/ 13 w 26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13" y="0"/>
                  </a:moveTo>
                  <a:lnTo>
                    <a:pt x="16" y="11"/>
                  </a:lnTo>
                  <a:lnTo>
                    <a:pt x="26" y="11"/>
                  </a:lnTo>
                  <a:lnTo>
                    <a:pt x="18" y="16"/>
                  </a:lnTo>
                  <a:lnTo>
                    <a:pt x="21" y="25"/>
                  </a:lnTo>
                  <a:lnTo>
                    <a:pt x="13" y="21"/>
                  </a:lnTo>
                  <a:lnTo>
                    <a:pt x="5" y="25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1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gray">
            <a:xfrm>
              <a:off x="1001713" y="6159500"/>
              <a:ext cx="42862" cy="39687"/>
            </a:xfrm>
            <a:custGeom>
              <a:avLst/>
              <a:gdLst>
                <a:gd name="T0" fmla="*/ 12 w 27"/>
                <a:gd name="T1" fmla="*/ 0 h 25"/>
                <a:gd name="T2" fmla="*/ 15 w 27"/>
                <a:gd name="T3" fmla="*/ 9 h 25"/>
                <a:gd name="T4" fmla="*/ 27 w 27"/>
                <a:gd name="T5" fmla="*/ 9 h 25"/>
                <a:gd name="T6" fmla="*/ 17 w 27"/>
                <a:gd name="T7" fmla="*/ 16 h 25"/>
                <a:gd name="T8" fmla="*/ 20 w 27"/>
                <a:gd name="T9" fmla="*/ 25 h 25"/>
                <a:gd name="T10" fmla="*/ 12 w 27"/>
                <a:gd name="T11" fmla="*/ 19 h 25"/>
                <a:gd name="T12" fmla="*/ 4 w 27"/>
                <a:gd name="T13" fmla="*/ 25 h 25"/>
                <a:gd name="T14" fmla="*/ 7 w 27"/>
                <a:gd name="T15" fmla="*/ 16 h 25"/>
                <a:gd name="T16" fmla="*/ 0 w 27"/>
                <a:gd name="T17" fmla="*/ 9 h 25"/>
                <a:gd name="T18" fmla="*/ 9 w 27"/>
                <a:gd name="T19" fmla="*/ 9 h 25"/>
                <a:gd name="T20" fmla="*/ 12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2" y="0"/>
                  </a:moveTo>
                  <a:lnTo>
                    <a:pt x="15" y="9"/>
                  </a:lnTo>
                  <a:lnTo>
                    <a:pt x="27" y="9"/>
                  </a:lnTo>
                  <a:lnTo>
                    <a:pt x="17" y="16"/>
                  </a:lnTo>
                  <a:lnTo>
                    <a:pt x="20" y="25"/>
                  </a:lnTo>
                  <a:lnTo>
                    <a:pt x="12" y="19"/>
                  </a:lnTo>
                  <a:lnTo>
                    <a:pt x="4" y="25"/>
                  </a:lnTo>
                  <a:lnTo>
                    <a:pt x="7" y="16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gray">
            <a:xfrm>
              <a:off x="1049338" y="6207125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7 w 27"/>
                <a:gd name="T3" fmla="*/ 10 h 26"/>
                <a:gd name="T4" fmla="*/ 27 w 27"/>
                <a:gd name="T5" fmla="*/ 10 h 26"/>
                <a:gd name="T6" fmla="*/ 19 w 27"/>
                <a:gd name="T7" fmla="*/ 16 h 26"/>
                <a:gd name="T8" fmla="*/ 22 w 27"/>
                <a:gd name="T9" fmla="*/ 26 h 26"/>
                <a:gd name="T10" fmla="*/ 14 w 27"/>
                <a:gd name="T11" fmla="*/ 19 h 26"/>
                <a:gd name="T12" fmla="*/ 4 w 27"/>
                <a:gd name="T13" fmla="*/ 26 h 26"/>
                <a:gd name="T14" fmla="*/ 8 w 27"/>
                <a:gd name="T15" fmla="*/ 16 h 26"/>
                <a:gd name="T16" fmla="*/ 0 w 27"/>
                <a:gd name="T17" fmla="*/ 10 h 26"/>
                <a:gd name="T18" fmla="*/ 11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6"/>
                  </a:lnTo>
                  <a:lnTo>
                    <a:pt x="22" y="26"/>
                  </a:lnTo>
                  <a:lnTo>
                    <a:pt x="14" y="19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gray">
            <a:xfrm>
              <a:off x="1182688" y="5976938"/>
              <a:ext cx="42862" cy="39687"/>
            </a:xfrm>
            <a:custGeom>
              <a:avLst/>
              <a:gdLst>
                <a:gd name="T0" fmla="*/ 13 w 27"/>
                <a:gd name="T1" fmla="*/ 0 h 25"/>
                <a:gd name="T2" fmla="*/ 9 w 27"/>
                <a:gd name="T3" fmla="*/ 10 h 25"/>
                <a:gd name="T4" fmla="*/ 0 w 27"/>
                <a:gd name="T5" fmla="*/ 10 h 25"/>
                <a:gd name="T6" fmla="*/ 8 w 27"/>
                <a:gd name="T7" fmla="*/ 14 h 25"/>
                <a:gd name="T8" fmla="*/ 5 w 27"/>
                <a:gd name="T9" fmla="*/ 25 h 25"/>
                <a:gd name="T10" fmla="*/ 13 w 27"/>
                <a:gd name="T11" fmla="*/ 19 h 25"/>
                <a:gd name="T12" fmla="*/ 22 w 27"/>
                <a:gd name="T13" fmla="*/ 25 h 25"/>
                <a:gd name="T14" fmla="*/ 19 w 27"/>
                <a:gd name="T15" fmla="*/ 14 h 25"/>
                <a:gd name="T16" fmla="*/ 27 w 27"/>
                <a:gd name="T17" fmla="*/ 10 h 25"/>
                <a:gd name="T18" fmla="*/ 16 w 27"/>
                <a:gd name="T19" fmla="*/ 10 h 25"/>
                <a:gd name="T20" fmla="*/ 13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5" y="25"/>
                  </a:lnTo>
                  <a:lnTo>
                    <a:pt x="13" y="19"/>
                  </a:lnTo>
                  <a:lnTo>
                    <a:pt x="22" y="25"/>
                  </a:lnTo>
                  <a:lnTo>
                    <a:pt x="19" y="14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gray">
            <a:xfrm>
              <a:off x="1230313" y="6024563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1 w 27"/>
                <a:gd name="T3" fmla="*/ 10 h 26"/>
                <a:gd name="T4" fmla="*/ 0 w 27"/>
                <a:gd name="T5" fmla="*/ 10 h 26"/>
                <a:gd name="T6" fmla="*/ 10 w 27"/>
                <a:gd name="T7" fmla="*/ 16 h 26"/>
                <a:gd name="T8" fmla="*/ 6 w 27"/>
                <a:gd name="T9" fmla="*/ 26 h 26"/>
                <a:gd name="T10" fmla="*/ 14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7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1" y="10"/>
                  </a:lnTo>
                  <a:lnTo>
                    <a:pt x="0" y="10"/>
                  </a:lnTo>
                  <a:lnTo>
                    <a:pt x="10" y="16"/>
                  </a:lnTo>
                  <a:lnTo>
                    <a:pt x="6" y="26"/>
                  </a:lnTo>
                  <a:lnTo>
                    <a:pt x="14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7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gray">
            <a:xfrm>
              <a:off x="1250950" y="6091238"/>
              <a:ext cx="39687" cy="39687"/>
            </a:xfrm>
            <a:custGeom>
              <a:avLst/>
              <a:gdLst>
                <a:gd name="T0" fmla="*/ 12 w 25"/>
                <a:gd name="T1" fmla="*/ 0 h 25"/>
                <a:gd name="T2" fmla="*/ 9 w 25"/>
                <a:gd name="T3" fmla="*/ 11 h 25"/>
                <a:gd name="T4" fmla="*/ 0 w 25"/>
                <a:gd name="T5" fmla="*/ 11 h 25"/>
                <a:gd name="T6" fmla="*/ 8 w 25"/>
                <a:gd name="T7" fmla="*/ 16 h 25"/>
                <a:gd name="T8" fmla="*/ 4 w 25"/>
                <a:gd name="T9" fmla="*/ 25 h 25"/>
                <a:gd name="T10" fmla="*/ 12 w 25"/>
                <a:gd name="T11" fmla="*/ 21 h 25"/>
                <a:gd name="T12" fmla="*/ 20 w 25"/>
                <a:gd name="T13" fmla="*/ 25 h 25"/>
                <a:gd name="T14" fmla="*/ 17 w 25"/>
                <a:gd name="T15" fmla="*/ 16 h 25"/>
                <a:gd name="T16" fmla="*/ 25 w 25"/>
                <a:gd name="T17" fmla="*/ 11 h 25"/>
                <a:gd name="T18" fmla="*/ 16 w 25"/>
                <a:gd name="T19" fmla="*/ 11 h 25"/>
                <a:gd name="T20" fmla="*/ 12 w 25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5">
                  <a:moveTo>
                    <a:pt x="12" y="0"/>
                  </a:moveTo>
                  <a:lnTo>
                    <a:pt x="9" y="11"/>
                  </a:lnTo>
                  <a:lnTo>
                    <a:pt x="0" y="11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12" y="21"/>
                  </a:lnTo>
                  <a:lnTo>
                    <a:pt x="20" y="25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16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gray">
            <a:xfrm>
              <a:off x="1230313" y="6159500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1 w 27"/>
                <a:gd name="T3" fmla="*/ 9 h 25"/>
                <a:gd name="T4" fmla="*/ 0 w 27"/>
                <a:gd name="T5" fmla="*/ 9 h 25"/>
                <a:gd name="T6" fmla="*/ 10 w 27"/>
                <a:gd name="T7" fmla="*/ 16 h 25"/>
                <a:gd name="T8" fmla="*/ 6 w 27"/>
                <a:gd name="T9" fmla="*/ 25 h 25"/>
                <a:gd name="T10" fmla="*/ 14 w 27"/>
                <a:gd name="T11" fmla="*/ 19 h 25"/>
                <a:gd name="T12" fmla="*/ 22 w 27"/>
                <a:gd name="T13" fmla="*/ 25 h 25"/>
                <a:gd name="T14" fmla="*/ 19 w 27"/>
                <a:gd name="T15" fmla="*/ 16 h 25"/>
                <a:gd name="T16" fmla="*/ 27 w 27"/>
                <a:gd name="T17" fmla="*/ 9 h 25"/>
                <a:gd name="T18" fmla="*/ 17 w 27"/>
                <a:gd name="T19" fmla="*/ 9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1" y="9"/>
                  </a:lnTo>
                  <a:lnTo>
                    <a:pt x="0" y="9"/>
                  </a:lnTo>
                  <a:lnTo>
                    <a:pt x="10" y="16"/>
                  </a:lnTo>
                  <a:lnTo>
                    <a:pt x="6" y="25"/>
                  </a:lnTo>
                  <a:lnTo>
                    <a:pt x="14" y="19"/>
                  </a:lnTo>
                  <a:lnTo>
                    <a:pt x="22" y="25"/>
                  </a:lnTo>
                  <a:lnTo>
                    <a:pt x="19" y="16"/>
                  </a:lnTo>
                  <a:lnTo>
                    <a:pt x="27" y="9"/>
                  </a:lnTo>
                  <a:lnTo>
                    <a:pt x="1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gray">
            <a:xfrm>
              <a:off x="1182688" y="6207125"/>
              <a:ext cx="42862" cy="41275"/>
            </a:xfrm>
            <a:custGeom>
              <a:avLst/>
              <a:gdLst>
                <a:gd name="T0" fmla="*/ 13 w 27"/>
                <a:gd name="T1" fmla="*/ 0 h 26"/>
                <a:gd name="T2" fmla="*/ 9 w 27"/>
                <a:gd name="T3" fmla="*/ 10 h 26"/>
                <a:gd name="T4" fmla="*/ 0 w 27"/>
                <a:gd name="T5" fmla="*/ 10 h 26"/>
                <a:gd name="T6" fmla="*/ 8 w 27"/>
                <a:gd name="T7" fmla="*/ 16 h 26"/>
                <a:gd name="T8" fmla="*/ 5 w 27"/>
                <a:gd name="T9" fmla="*/ 26 h 26"/>
                <a:gd name="T10" fmla="*/ 13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6 w 27"/>
                <a:gd name="T19" fmla="*/ 10 h 26"/>
                <a:gd name="T20" fmla="*/ 13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6"/>
                  </a:lnTo>
                  <a:lnTo>
                    <a:pt x="5" y="26"/>
                  </a:lnTo>
                  <a:lnTo>
                    <a:pt x="13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gray">
            <a:xfrm>
              <a:off x="827088" y="6432550"/>
              <a:ext cx="52387" cy="73025"/>
            </a:xfrm>
            <a:custGeom>
              <a:avLst/>
              <a:gdLst>
                <a:gd name="T0" fmla="*/ 0 w 33"/>
                <a:gd name="T1" fmla="*/ 46 h 46"/>
                <a:gd name="T2" fmla="*/ 0 w 33"/>
                <a:gd name="T3" fmla="*/ 0 h 46"/>
                <a:gd name="T4" fmla="*/ 33 w 33"/>
                <a:gd name="T5" fmla="*/ 0 h 46"/>
                <a:gd name="T6" fmla="*/ 33 w 33"/>
                <a:gd name="T7" fmla="*/ 8 h 46"/>
                <a:gd name="T8" fmla="*/ 10 w 33"/>
                <a:gd name="T9" fmla="*/ 8 h 46"/>
                <a:gd name="T10" fmla="*/ 10 w 33"/>
                <a:gd name="T11" fmla="*/ 18 h 46"/>
                <a:gd name="T12" fmla="*/ 33 w 33"/>
                <a:gd name="T13" fmla="*/ 18 h 46"/>
                <a:gd name="T14" fmla="*/ 33 w 33"/>
                <a:gd name="T15" fmla="*/ 27 h 46"/>
                <a:gd name="T16" fmla="*/ 10 w 33"/>
                <a:gd name="T17" fmla="*/ 27 h 46"/>
                <a:gd name="T18" fmla="*/ 10 w 33"/>
                <a:gd name="T19" fmla="*/ 38 h 46"/>
                <a:gd name="T20" fmla="*/ 33 w 33"/>
                <a:gd name="T21" fmla="*/ 38 h 46"/>
                <a:gd name="T22" fmla="*/ 33 w 33"/>
                <a:gd name="T23" fmla="*/ 46 h 46"/>
                <a:gd name="T24" fmla="*/ 0 w 33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46">
                  <a:moveTo>
                    <a:pt x="0" y="4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3" y="18"/>
                  </a:lnTo>
                  <a:lnTo>
                    <a:pt x="33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3" y="38"/>
                  </a:lnTo>
                  <a:lnTo>
                    <a:pt x="33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gray">
            <a:xfrm>
              <a:off x="892175" y="6432550"/>
              <a:ext cx="66675" cy="7620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gray">
            <a:xfrm>
              <a:off x="973138" y="6432550"/>
              <a:ext cx="60325" cy="73025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gray">
            <a:xfrm>
              <a:off x="1041400" y="6430963"/>
              <a:ext cx="76200" cy="77787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gray">
            <a:xfrm>
              <a:off x="1130300" y="6432550"/>
              <a:ext cx="57150" cy="73025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gray">
            <a:xfrm>
              <a:off x="1196975" y="6432550"/>
              <a:ext cx="53975" cy="73025"/>
            </a:xfrm>
            <a:custGeom>
              <a:avLst/>
              <a:gdLst>
                <a:gd name="T0" fmla="*/ 0 w 34"/>
                <a:gd name="T1" fmla="*/ 46 h 46"/>
                <a:gd name="T2" fmla="*/ 0 w 34"/>
                <a:gd name="T3" fmla="*/ 0 h 46"/>
                <a:gd name="T4" fmla="*/ 34 w 34"/>
                <a:gd name="T5" fmla="*/ 0 h 46"/>
                <a:gd name="T6" fmla="*/ 34 w 34"/>
                <a:gd name="T7" fmla="*/ 8 h 46"/>
                <a:gd name="T8" fmla="*/ 10 w 34"/>
                <a:gd name="T9" fmla="*/ 8 h 46"/>
                <a:gd name="T10" fmla="*/ 10 w 34"/>
                <a:gd name="T11" fmla="*/ 18 h 46"/>
                <a:gd name="T12" fmla="*/ 34 w 34"/>
                <a:gd name="T13" fmla="*/ 18 h 46"/>
                <a:gd name="T14" fmla="*/ 34 w 34"/>
                <a:gd name="T15" fmla="*/ 27 h 46"/>
                <a:gd name="T16" fmla="*/ 10 w 34"/>
                <a:gd name="T17" fmla="*/ 27 h 46"/>
                <a:gd name="T18" fmla="*/ 10 w 34"/>
                <a:gd name="T19" fmla="*/ 38 h 46"/>
                <a:gd name="T20" fmla="*/ 34 w 34"/>
                <a:gd name="T21" fmla="*/ 38 h 46"/>
                <a:gd name="T22" fmla="*/ 34 w 34"/>
                <a:gd name="T23" fmla="*/ 46 h 46"/>
                <a:gd name="T24" fmla="*/ 0 w 3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4" y="18"/>
                  </a:lnTo>
                  <a:lnTo>
                    <a:pt x="34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4" y="38"/>
                  </a:lnTo>
                  <a:lnTo>
                    <a:pt x="3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gray">
            <a:xfrm>
              <a:off x="1255713" y="6432550"/>
              <a:ext cx="76200" cy="73025"/>
            </a:xfrm>
            <a:custGeom>
              <a:avLst/>
              <a:gdLst>
                <a:gd name="T0" fmla="*/ 36 w 48"/>
                <a:gd name="T1" fmla="*/ 46 h 46"/>
                <a:gd name="T2" fmla="*/ 33 w 48"/>
                <a:gd name="T3" fmla="*/ 38 h 46"/>
                <a:gd name="T4" fmla="*/ 14 w 48"/>
                <a:gd name="T5" fmla="*/ 38 h 46"/>
                <a:gd name="T6" fmla="*/ 11 w 48"/>
                <a:gd name="T7" fmla="*/ 46 h 46"/>
                <a:gd name="T8" fmla="*/ 0 w 48"/>
                <a:gd name="T9" fmla="*/ 46 h 46"/>
                <a:gd name="T10" fmla="*/ 17 w 48"/>
                <a:gd name="T11" fmla="*/ 0 h 46"/>
                <a:gd name="T12" fmla="*/ 30 w 48"/>
                <a:gd name="T13" fmla="*/ 0 h 46"/>
                <a:gd name="T14" fmla="*/ 48 w 48"/>
                <a:gd name="T15" fmla="*/ 46 h 46"/>
                <a:gd name="T16" fmla="*/ 36 w 48"/>
                <a:gd name="T17" fmla="*/ 46 h 46"/>
                <a:gd name="T18" fmla="*/ 24 w 48"/>
                <a:gd name="T19" fmla="*/ 10 h 46"/>
                <a:gd name="T20" fmla="*/ 16 w 48"/>
                <a:gd name="T21" fmla="*/ 31 h 46"/>
                <a:gd name="T22" fmla="*/ 30 w 48"/>
                <a:gd name="T23" fmla="*/ 31 h 46"/>
                <a:gd name="T24" fmla="*/ 24 w 48"/>
                <a:gd name="T25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6">
                  <a:moveTo>
                    <a:pt x="36" y="46"/>
                  </a:moveTo>
                  <a:lnTo>
                    <a:pt x="33" y="38"/>
                  </a:lnTo>
                  <a:lnTo>
                    <a:pt x="14" y="38"/>
                  </a:lnTo>
                  <a:lnTo>
                    <a:pt x="11" y="46"/>
                  </a:lnTo>
                  <a:lnTo>
                    <a:pt x="0" y="46"/>
                  </a:lnTo>
                  <a:lnTo>
                    <a:pt x="17" y="0"/>
                  </a:lnTo>
                  <a:lnTo>
                    <a:pt x="30" y="0"/>
                  </a:lnTo>
                  <a:lnTo>
                    <a:pt x="48" y="46"/>
                  </a:lnTo>
                  <a:lnTo>
                    <a:pt x="36" y="46"/>
                  </a:lnTo>
                  <a:close/>
                  <a:moveTo>
                    <a:pt x="24" y="10"/>
                  </a:moveTo>
                  <a:lnTo>
                    <a:pt x="16" y="31"/>
                  </a:lnTo>
                  <a:lnTo>
                    <a:pt x="30" y="3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6"/>
            <p:cNvSpPr>
              <a:spLocks/>
            </p:cNvSpPr>
            <p:nvPr userDrawn="1"/>
          </p:nvSpPr>
          <p:spPr bwMode="gray">
            <a:xfrm>
              <a:off x="1338263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gray">
            <a:xfrm>
              <a:off x="1447800" y="6432550"/>
              <a:ext cx="66675" cy="7620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gray">
            <a:xfrm>
              <a:off x="1527175" y="6432550"/>
              <a:ext cx="68262" cy="73025"/>
            </a:xfrm>
            <a:custGeom>
              <a:avLst/>
              <a:gdLst>
                <a:gd name="T0" fmla="*/ 34 w 43"/>
                <a:gd name="T1" fmla="*/ 46 h 46"/>
                <a:gd name="T2" fmla="*/ 12 w 43"/>
                <a:gd name="T3" fmla="*/ 16 h 46"/>
                <a:gd name="T4" fmla="*/ 12 w 43"/>
                <a:gd name="T5" fmla="*/ 46 h 46"/>
                <a:gd name="T6" fmla="*/ 0 w 43"/>
                <a:gd name="T7" fmla="*/ 46 h 46"/>
                <a:gd name="T8" fmla="*/ 0 w 43"/>
                <a:gd name="T9" fmla="*/ 0 h 46"/>
                <a:gd name="T10" fmla="*/ 12 w 43"/>
                <a:gd name="T11" fmla="*/ 0 h 46"/>
                <a:gd name="T12" fmla="*/ 32 w 43"/>
                <a:gd name="T13" fmla="*/ 29 h 46"/>
                <a:gd name="T14" fmla="*/ 32 w 43"/>
                <a:gd name="T15" fmla="*/ 0 h 46"/>
                <a:gd name="T16" fmla="*/ 43 w 43"/>
                <a:gd name="T17" fmla="*/ 0 h 46"/>
                <a:gd name="T18" fmla="*/ 43 w 43"/>
                <a:gd name="T19" fmla="*/ 46 h 46"/>
                <a:gd name="T20" fmla="*/ 34 w 43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6">
                  <a:moveTo>
                    <a:pt x="34" y="46"/>
                  </a:moveTo>
                  <a:lnTo>
                    <a:pt x="12" y="16"/>
                  </a:lnTo>
                  <a:lnTo>
                    <a:pt x="12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46"/>
                  </a:lnTo>
                  <a:lnTo>
                    <a:pt x="3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29"/>
            <p:cNvSpPr>
              <a:spLocks noChangeArrowheads="1"/>
            </p:cNvSpPr>
            <p:nvPr userDrawn="1"/>
          </p:nvSpPr>
          <p:spPr bwMode="gray">
            <a:xfrm>
              <a:off x="1608138" y="6432550"/>
              <a:ext cx="17462" cy="73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gray">
            <a:xfrm>
              <a:off x="1636713" y="6430963"/>
              <a:ext cx="77787" cy="77787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gray">
            <a:xfrm>
              <a:off x="1724025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7" name="Group 46"/>
          <p:cNvGrpSpPr/>
          <p:nvPr userDrawn="1"/>
        </p:nvGrpSpPr>
        <p:grpSpPr bwMode="gray">
          <a:xfrm>
            <a:off x="10771188" y="5840413"/>
            <a:ext cx="593725" cy="681037"/>
            <a:chOff x="10771188" y="5840413"/>
            <a:chExt cx="593725" cy="681037"/>
          </a:xfrm>
        </p:grpSpPr>
        <p:sp>
          <p:nvSpPr>
            <p:cNvPr id="40" name="Rectangle 35"/>
            <p:cNvSpPr>
              <a:spLocks noChangeArrowheads="1"/>
            </p:cNvSpPr>
            <p:nvPr userDrawn="1"/>
          </p:nvSpPr>
          <p:spPr bwMode="gray">
            <a:xfrm>
              <a:off x="10771188" y="5840413"/>
              <a:ext cx="593725" cy="681037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046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ransition spd="slow">
    <p:wipe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>
          <p15:clr>
            <a:srgbClr val="F26B43"/>
          </p15:clr>
        </p15:guide>
        <p15:guide id="2" pos="529">
          <p15:clr>
            <a:srgbClr val="F26B43"/>
          </p15:clr>
        </p15:guide>
        <p15:guide id="3" pos="7151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uropa.eu/euandme/hu/yfc/form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uropa.eu/euandme/hu/yfc/form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0C70E7-8DCE-4E65-A752-AA51D85461D3}"/>
              </a:ext>
            </a:extLst>
          </p:cNvPr>
          <p:cNvSpPr txBox="1"/>
          <p:nvPr/>
        </p:nvSpPr>
        <p:spPr>
          <a:xfrm>
            <a:off x="6587613" y="2151279"/>
            <a:ext cx="50341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👋Kedves kezdő filmes</a:t>
            </a:r>
            <a:r>
              <a:rPr lang="hu-HU" sz="1600" dirty="0" smtClean="0"/>
              <a:t>! 📢 Van </a:t>
            </a:r>
            <a:r>
              <a:rPr lang="hu-HU" sz="1600" dirty="0" smtClean="0"/>
              <a:t>egy frappáns ötleted egy kisfilmhez az EU előnyeiről? </a:t>
            </a:r>
            <a:r>
              <a:rPr lang="hu-HU" sz="1600" dirty="0" smtClean="0"/>
              <a:t>🎬</a:t>
            </a:r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 smtClean="0"/>
              <a:t>Jelentkezz fiatal filmeseknek szóló pályázatunkra, hogy támogatásunkkal leforgathasd! </a:t>
            </a:r>
          </a:p>
          <a:p>
            <a:r>
              <a:rPr lang="hu-HU" sz="1600" dirty="0" smtClean="0"/>
              <a:t>Határidő: 2018. október 31. </a:t>
            </a:r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 smtClean="0">
                <a:hlinkClick r:id="rId2"/>
              </a:rPr>
              <a:t>https://europa.eu/euandme/hu/yfc/form.html</a:t>
            </a:r>
            <a:r>
              <a:rPr lang="hu-HU" sz="1600" dirty="0" smtClean="0"/>
              <a:t> </a:t>
            </a:r>
            <a:endParaRPr lang="hu-H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B884A74-2A4A-4904-A536-1111E9B60260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FIATAL FILMRENDEZŐK VERSENYE</a:t>
            </a:r>
            <a:endParaRPr lang="en-GB" sz="3600" b="1" dirty="0">
              <a:solidFill>
                <a:schemeClr val="bg1"/>
              </a:solidFill>
            </a:endParaRP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pic>
        <p:nvPicPr>
          <p:cNvPr id="25" name="Picture 24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xmlns="" id="{41B343F2-662A-4745-8073-37CC473CB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151279"/>
            <a:ext cx="5677695" cy="29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4886E2-0F7A-46DF-925C-26FD31EC7A04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chemeClr val="bg1"/>
                </a:solidFill>
              </a:rPr>
              <a:t>FIATAL FILMRENDEZŐK VERSENYE</a:t>
            </a:r>
            <a:endParaRPr lang="en-GB" sz="3600" b="1" dirty="0">
              <a:solidFill>
                <a:schemeClr val="bg1"/>
              </a:solidFill>
            </a:endParaRPr>
          </a:p>
          <a:p>
            <a:r>
              <a:rPr lang="en-GB" sz="3600" b="1" dirty="0" smtClean="0">
                <a:solidFill>
                  <a:schemeClr val="bg1"/>
                </a:solidFill>
              </a:rPr>
              <a:t>FACEBOOK </a:t>
            </a:r>
            <a:r>
              <a:rPr lang="en-GB" sz="3600" b="1" dirty="0">
                <a:solidFill>
                  <a:schemeClr val="bg1"/>
                </a:solidFill>
              </a:rPr>
              <a:t>POSTS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3442D11-FF13-44C0-A2B7-166A52B994B9}"/>
              </a:ext>
            </a:extLst>
          </p:cNvPr>
          <p:cNvSpPr txBox="1"/>
          <p:nvPr/>
        </p:nvSpPr>
        <p:spPr>
          <a:xfrm>
            <a:off x="6371084" y="2011397"/>
            <a:ext cx="50736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📢 Közeleg az #</a:t>
            </a:r>
            <a:r>
              <a:rPr lang="hu-HU" dirty="0" err="1" smtClean="0"/>
              <a:t>EUandME</a:t>
            </a:r>
            <a:r>
              <a:rPr lang="hu-HU" dirty="0" smtClean="0"/>
              <a:t> fiatal filmrendezők versenye! 📽️</a:t>
            </a:r>
          </a:p>
          <a:p>
            <a:endParaRPr lang="hu-HU" dirty="0" smtClean="0"/>
          </a:p>
          <a:p>
            <a:r>
              <a:rPr lang="hu-HU" dirty="0" smtClean="0"/>
              <a:t>🎬Filmes vénád van, de nincs elég pénzed? Be tudnád mutatni az EU előnyeit? </a:t>
            </a:r>
          </a:p>
          <a:p>
            <a:r>
              <a:rPr lang="hu-HU" dirty="0" smtClean="0"/>
              <a:t>Pályázz, és vidd vászonra filmötleted!🎉</a:t>
            </a:r>
          </a:p>
          <a:p>
            <a:endParaRPr lang="hu-HU" dirty="0" smtClean="0"/>
          </a:p>
          <a:p>
            <a:r>
              <a:rPr lang="hu-HU" dirty="0" smtClean="0"/>
              <a:t>Határidő: 2018. október 31.</a:t>
            </a:r>
          </a:p>
          <a:p>
            <a:r>
              <a:rPr lang="hu-HU" dirty="0" smtClean="0"/>
              <a:t>Jelentkezz: </a:t>
            </a:r>
            <a:r>
              <a:rPr lang="hu-HU" dirty="0" smtClean="0">
                <a:hlinkClick r:id="rId2"/>
              </a:rPr>
              <a:t>https://europa.eu/euandme/hu/yfc/form.html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78045D8B-D7E0-4A15-AE14-9272E9046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011398"/>
            <a:ext cx="5400142" cy="282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andME">
      <a:dk1>
        <a:sysClr val="windowText" lastClr="000000"/>
      </a:dk1>
      <a:lt1>
        <a:sysClr val="window" lastClr="FFFFFF"/>
      </a:lt1>
      <a:dk2>
        <a:srgbClr val="00AEE6"/>
      </a:dk2>
      <a:lt2>
        <a:srgbClr val="E7E6E6"/>
      </a:lt2>
      <a:accent1>
        <a:srgbClr val="4B4A9F"/>
      </a:accent1>
      <a:accent2>
        <a:srgbClr val="B43995"/>
      </a:accent2>
      <a:accent3>
        <a:srgbClr val="EB2C4D"/>
      </a:accent3>
      <a:accent4>
        <a:srgbClr val="E85725"/>
      </a:accent4>
      <a:accent5>
        <a:srgbClr val="034EA2"/>
      </a:accent5>
      <a:accent6>
        <a:srgbClr val="6EBE45"/>
      </a:accent6>
      <a:hlink>
        <a:srgbClr val="0064A4"/>
      </a:hlink>
      <a:folHlink>
        <a:srgbClr val="00A9A3"/>
      </a:folHlink>
    </a:clrScheme>
    <a:fontScheme name="EU and 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95</Words>
  <Application>Microsoft Office PowerPoint</Application>
  <PresentationFormat>Egyéni</PresentationFormat>
  <Paragraphs>17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 Theme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Lecocq</dc:creator>
  <cp:lastModifiedBy>Zsák Kata</cp:lastModifiedBy>
  <cp:revision>110</cp:revision>
  <cp:lastPrinted>2018-09-11T08:14:51Z</cp:lastPrinted>
  <dcterms:created xsi:type="dcterms:W3CDTF">2018-04-20T16:02:40Z</dcterms:created>
  <dcterms:modified xsi:type="dcterms:W3CDTF">2018-09-11T08:54:44Z</dcterms:modified>
</cp:coreProperties>
</file>