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16"/>
  </p:notesMasterIdLst>
  <p:handoutMasterIdLst>
    <p:handoutMasterId r:id="rId17"/>
  </p:handoutMasterIdLst>
  <p:sldIdLst>
    <p:sldId id="342" r:id="rId2"/>
    <p:sldId id="343" r:id="rId3"/>
    <p:sldId id="323" r:id="rId4"/>
    <p:sldId id="334" r:id="rId5"/>
    <p:sldId id="333" r:id="rId6"/>
    <p:sldId id="345" r:id="rId7"/>
    <p:sldId id="335" r:id="rId8"/>
    <p:sldId id="336" r:id="rId9"/>
    <p:sldId id="337" r:id="rId10"/>
    <p:sldId id="338" r:id="rId11"/>
    <p:sldId id="339" r:id="rId12"/>
    <p:sldId id="340" r:id="rId13"/>
    <p:sldId id="341" r:id="rId14"/>
    <p:sldId id="34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s" id="{5B44BE1D-02E5-CD43-BBCA-BFEF0F318715}">
          <p14:sldIdLst/>
        </p14:section>
        <p14:section name="Text" id="{A9710323-C0FF-DF48-A211-8F888A5A2A23}">
          <p14:sldIdLst>
            <p14:sldId id="342"/>
            <p14:sldId id="343"/>
            <p14:sldId id="323"/>
            <p14:sldId id="334"/>
            <p14:sldId id="333"/>
            <p14:sldId id="345"/>
            <p14:sldId id="335"/>
            <p14:sldId id="336"/>
            <p14:sldId id="337"/>
            <p14:sldId id="338"/>
            <p14:sldId id="339"/>
            <p14:sldId id="340"/>
            <p14:sldId id="341"/>
            <p14:sldId id="34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11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77"/>
    <a:srgbClr val="59C8E2"/>
    <a:srgbClr val="005E12"/>
    <a:srgbClr val="64CCC9"/>
    <a:srgbClr val="005EB8"/>
    <a:srgbClr val="6D6E71"/>
    <a:srgbClr val="8BC400"/>
    <a:srgbClr val="48A23F"/>
    <a:srgbClr val="F3D03E"/>
    <a:srgbClr val="ED8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52" autoAdjust="0"/>
    <p:restoredTop sz="93823" autoAdjust="0"/>
  </p:normalViewPr>
  <p:slideViewPr>
    <p:cSldViewPr snapToGrid="0" snapToObjects="1" showGuides="1">
      <p:cViewPr>
        <p:scale>
          <a:sx n="70" d="100"/>
          <a:sy n="70" d="100"/>
        </p:scale>
        <p:origin x="-390" y="-822"/>
      </p:cViewPr>
      <p:guideLst>
        <p:guide orient="horz" pos="111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3" d="100"/>
          <a:sy n="153" d="100"/>
        </p:scale>
        <p:origin x="554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43FB8-AF5A-D747-A7A8-8A34C17A4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7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5169D-49C7-7C40-AC69-8CAB6565746E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86932-1AD3-AC47-A31B-B658F7AF3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34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86932-1AD3-AC47-A31B-B658F7AF3F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18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86932-1AD3-AC47-A31B-B658F7AF3F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75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86932-1AD3-AC47-A31B-B658F7AF3F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78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 Division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6" hasCustomPrompt="1"/>
          </p:nvPr>
        </p:nvSpPr>
        <p:spPr>
          <a:xfrm>
            <a:off x="5562543" y="-3001"/>
            <a:ext cx="6629457" cy="2673925"/>
          </a:xfrm>
          <a:custGeom>
            <a:avLst/>
            <a:gdLst>
              <a:gd name="connsiteX0" fmla="*/ 192009 w 5480524"/>
              <a:gd name="connsiteY0" fmla="*/ 0 h 2950440"/>
              <a:gd name="connsiteX1" fmla="*/ 5480524 w 5480524"/>
              <a:gd name="connsiteY1" fmla="*/ 0 h 2950440"/>
              <a:gd name="connsiteX2" fmla="*/ 5480524 w 5480524"/>
              <a:gd name="connsiteY2" fmla="*/ 2950440 h 2950440"/>
              <a:gd name="connsiteX3" fmla="*/ 0 w 5480524"/>
              <a:gd name="connsiteY3" fmla="*/ 2950440 h 2950440"/>
              <a:gd name="connsiteX4" fmla="*/ 0 w 5480524"/>
              <a:gd name="connsiteY4" fmla="*/ 2833659 h 295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0524" h="2950440">
                <a:moveTo>
                  <a:pt x="192009" y="0"/>
                </a:moveTo>
                <a:lnTo>
                  <a:pt x="5480524" y="0"/>
                </a:lnTo>
                <a:lnTo>
                  <a:pt x="5480524" y="2950440"/>
                </a:lnTo>
                <a:lnTo>
                  <a:pt x="0" y="2950440"/>
                </a:lnTo>
                <a:lnTo>
                  <a:pt x="0" y="28336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 2</a:t>
            </a:r>
          </a:p>
        </p:txBody>
      </p:sp>
      <p:sp>
        <p:nvSpPr>
          <p:cNvPr id="12" name="Picture Placeholder 2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-3001"/>
            <a:ext cx="5807696" cy="2673925"/>
          </a:xfrm>
          <a:custGeom>
            <a:avLst/>
            <a:gdLst>
              <a:gd name="connsiteX0" fmla="*/ 0 w 4801180"/>
              <a:gd name="connsiteY0" fmla="*/ 0 h 2947507"/>
              <a:gd name="connsiteX1" fmla="*/ 4801180 w 4801180"/>
              <a:gd name="connsiteY1" fmla="*/ 0 h 2947507"/>
              <a:gd name="connsiteX2" fmla="*/ 4601457 w 4801180"/>
              <a:gd name="connsiteY2" fmla="*/ 2947507 h 2947507"/>
              <a:gd name="connsiteX3" fmla="*/ 0 w 4801180"/>
              <a:gd name="connsiteY3" fmla="*/ 2947507 h 2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1180" h="2947507">
                <a:moveTo>
                  <a:pt x="0" y="0"/>
                </a:moveTo>
                <a:lnTo>
                  <a:pt x="4801180" y="0"/>
                </a:lnTo>
                <a:lnTo>
                  <a:pt x="4601457" y="2947507"/>
                </a:lnTo>
                <a:lnTo>
                  <a:pt x="0" y="29475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17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 1</a:t>
            </a:r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817621"/>
            <a:ext cx="6576451" cy="3040380"/>
          </a:xfrm>
          <a:custGeom>
            <a:avLst/>
            <a:gdLst>
              <a:gd name="connsiteX0" fmla="*/ 0 w 4801180"/>
              <a:gd name="connsiteY0" fmla="*/ 0 h 2947507"/>
              <a:gd name="connsiteX1" fmla="*/ 4801180 w 4801180"/>
              <a:gd name="connsiteY1" fmla="*/ 0 h 2947507"/>
              <a:gd name="connsiteX2" fmla="*/ 4601457 w 4801180"/>
              <a:gd name="connsiteY2" fmla="*/ 2947507 h 2947507"/>
              <a:gd name="connsiteX3" fmla="*/ 0 w 4801180"/>
              <a:gd name="connsiteY3" fmla="*/ 2947507 h 2947507"/>
              <a:gd name="connsiteX0" fmla="*/ 0 w 5139110"/>
              <a:gd name="connsiteY0" fmla="*/ 0 h 2947507"/>
              <a:gd name="connsiteX1" fmla="*/ 5139110 w 5139110"/>
              <a:gd name="connsiteY1" fmla="*/ 0 h 2947507"/>
              <a:gd name="connsiteX2" fmla="*/ 4601457 w 5139110"/>
              <a:gd name="connsiteY2" fmla="*/ 2947507 h 2947507"/>
              <a:gd name="connsiteX3" fmla="*/ 0 w 5139110"/>
              <a:gd name="connsiteY3" fmla="*/ 2947507 h 2947507"/>
              <a:gd name="connsiteX4" fmla="*/ 0 w 5139110"/>
              <a:gd name="connsiteY4" fmla="*/ 0 h 2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9110" h="2947507">
                <a:moveTo>
                  <a:pt x="0" y="0"/>
                </a:moveTo>
                <a:lnTo>
                  <a:pt x="5139110" y="0"/>
                </a:lnTo>
                <a:lnTo>
                  <a:pt x="4601457" y="2947507"/>
                </a:lnTo>
                <a:lnTo>
                  <a:pt x="0" y="294750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 3</a:t>
            </a:r>
          </a:p>
        </p:txBody>
      </p:sp>
      <p:sp>
        <p:nvSpPr>
          <p:cNvPr id="48" name="Picture Placeholder 44"/>
          <p:cNvSpPr>
            <a:spLocks noGrp="1"/>
          </p:cNvSpPr>
          <p:nvPr>
            <p:ph type="pic" sz="quarter" idx="20"/>
          </p:nvPr>
        </p:nvSpPr>
        <p:spPr>
          <a:xfrm>
            <a:off x="0" y="1894636"/>
            <a:ext cx="12192000" cy="3145537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49548" y="2609098"/>
            <a:ext cx="9040801" cy="674596"/>
          </a:xfrm>
        </p:spPr>
        <p:txBody>
          <a:bodyPr anchor="b">
            <a:noAutofit/>
          </a:bodyPr>
          <a:lstStyle>
            <a:lvl1pPr algn="l">
              <a:defRPr sz="2800" b="1" i="0" cap="none" baseline="0">
                <a:solidFill>
                  <a:srgbClr val="00A8D7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This is a cover page in Calibri Bold 28pt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649549" y="3649418"/>
            <a:ext cx="3600000" cy="140395"/>
          </a:xfr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2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VERSION 1.1</a:t>
            </a:r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2649549" y="3831989"/>
            <a:ext cx="1800000" cy="184706"/>
          </a:xfrm>
        </p:spPr>
        <p:txBody>
          <a:bodyPr tIns="0" rIns="0" bIns="144000" anchor="t"/>
          <a:lstStyle>
            <a:lvl1pPr>
              <a:defRPr sz="1200" b="0" cap="all" baseline="0">
                <a:solidFill>
                  <a:schemeClr val="tx2"/>
                </a:solidFill>
              </a:defRPr>
            </a:lvl1pPr>
          </a:lstStyle>
          <a:p>
            <a:fld id="{1401714B-C6CB-9A44-AE3A-DDA1BE7252EC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649549" y="3320335"/>
            <a:ext cx="8640000" cy="289632"/>
          </a:xfrm>
        </p:spPr>
        <p:txBody>
          <a:bodyPr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  <a:latin typeface="+mn-lt"/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IN CALIBRI BOLD 18PT</a:t>
            </a:r>
          </a:p>
        </p:txBody>
      </p:sp>
      <p:sp>
        <p:nvSpPr>
          <p:cNvPr id="15" name="Picture Placeholder 46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2692307"/>
            <a:ext cx="2448732" cy="1222891"/>
          </a:xfrm>
          <a:noFill/>
        </p:spPr>
        <p:txBody>
          <a:bodyPr lIns="72000" rIns="72000" anchor="ctr">
            <a:normAutofit/>
          </a:bodyPr>
          <a:lstStyle>
            <a:lvl1pPr marL="0" marR="0" indent="0" algn="ctr" defTabSz="100795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lang="en-US" sz="1400"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Use the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crop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mr-IN" sz="140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fit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function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to fit the logo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inside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the frame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2537615" y="2906815"/>
            <a:ext cx="147937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brush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stroke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should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only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contain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text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, no images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aside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logo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2275211" y="3133688"/>
            <a:ext cx="229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&lt;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858469" y="4763760"/>
            <a:ext cx="4831881" cy="1566406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4500" b="0" i="0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algn="ctr">
              <a:lnSpc>
                <a:spcPct val="80000"/>
              </a:lnSpc>
              <a:defRPr sz="5443">
                <a:solidFill>
                  <a:schemeClr val="bg1"/>
                </a:solidFill>
                <a:latin typeface="Tooth &amp; Nail" charset="0"/>
                <a:ea typeface="Tooth &amp; Nail" charset="0"/>
                <a:cs typeface="Tooth &amp; Nail" charset="0"/>
              </a:defRPr>
            </a:lvl2pPr>
            <a:lvl3pPr>
              <a:defRPr sz="5443">
                <a:latin typeface="Tooth &amp; Nail" charset="0"/>
                <a:ea typeface="Tooth &amp; Nail" charset="0"/>
                <a:cs typeface="Tooth &amp; Nail" charset="0"/>
              </a:defRPr>
            </a:lvl3pPr>
            <a:lvl4pPr>
              <a:defRPr sz="5443">
                <a:latin typeface="Tooth &amp; Nail" charset="0"/>
                <a:ea typeface="Tooth &amp; Nail" charset="0"/>
                <a:cs typeface="Tooth &amp; Nail" charset="0"/>
              </a:defRPr>
            </a:lvl4pPr>
            <a:lvl5pPr>
              <a:defRPr sz="5443">
                <a:latin typeface="Tooth &amp; Nail" charset="0"/>
                <a:ea typeface="Tooth &amp; Nail" charset="0"/>
                <a:cs typeface="Tooth &amp; Nail" charset="0"/>
              </a:defRPr>
            </a:lvl5pPr>
          </a:lstStyle>
          <a:p>
            <a:pPr lvl="0"/>
            <a:r>
              <a:rPr lang="en-US" dirty="0" err="1"/>
              <a:t>Obita</a:t>
            </a:r>
            <a:r>
              <a:rPr lang="en-US" dirty="0"/>
              <a:t> non </a:t>
            </a:r>
            <a:r>
              <a:rPr lang="en-US" dirty="0" err="1"/>
              <a:t>eum</a:t>
            </a:r>
            <a:r>
              <a:rPr lang="en-US" dirty="0"/>
              <a:t> dust </a:t>
            </a:r>
            <a:r>
              <a:rPr lang="en-US" dirty="0" err="1"/>
              <a:t>iunt</a:t>
            </a:r>
            <a:r>
              <a:rPr lang="en-US" dirty="0"/>
              <a:t> </a:t>
            </a:r>
            <a:r>
              <a:rPr lang="en-US" dirty="0" err="1"/>
              <a:t>plautaut</a:t>
            </a:r>
            <a:r>
              <a:rPr lang="en-US" dirty="0"/>
              <a:t> </a:t>
            </a:r>
            <a:r>
              <a:rPr lang="en-US" dirty="0" err="1"/>
              <a:t>adis</a:t>
            </a:r>
            <a:r>
              <a:rPr lang="en-US" dirty="0"/>
              <a:t> 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555851" y="5006835"/>
            <a:ext cx="1582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It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possible to change the background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colour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12275211" y="5233708"/>
            <a:ext cx="2459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&lt;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-3260889" y="1659775"/>
            <a:ext cx="27972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These are example images </a:t>
            </a:r>
            <a:r>
              <a:rPr lang="mr-IN" sz="140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GB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en-GB" sz="1400" baseline="0" dirty="0">
                <a:solidFill>
                  <a:schemeClr val="bg1">
                    <a:lumMod val="50000"/>
                  </a:schemeClr>
                </a:solidFill>
              </a:rPr>
              <a:t> can change the image as you want, just make sure to send to back to maintain the layout.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-783098" y="1894636"/>
            <a:ext cx="692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&gt;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2">
    <p:bg>
      <p:bgPr>
        <a:gradFill>
          <a:gsLst>
            <a:gs pos="0">
              <a:schemeClr val="accent5">
                <a:lumMod val="70000"/>
                <a:lumOff val="30000"/>
              </a:schemeClr>
            </a:gs>
            <a:gs pos="50000">
              <a:schemeClr val="accent5"/>
            </a:gs>
          </a:gsLst>
          <a:lin ang="8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2">
    <p:bg>
      <p:bgPr>
        <a:gradFill>
          <a:gsLst>
            <a:gs pos="0">
              <a:srgbClr val="ED8B00">
                <a:lumMod val="50000"/>
                <a:lumOff val="50000"/>
              </a:srgbClr>
            </a:gs>
            <a:gs pos="50000">
              <a:srgbClr val="ED8B00"/>
            </a:gs>
          </a:gsLst>
          <a:lin ang="8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 dirty="0"/>
              <a:t>This is an </a:t>
            </a:r>
            <a:r>
              <a:rPr lang="en-US"/>
              <a:t>agenda slide in </a:t>
            </a:r>
            <a:r>
              <a:rPr lang="en-US" dirty="0"/>
              <a:t>Calibri Bold 26PT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3836" y="6586943"/>
            <a:ext cx="4114800" cy="184706"/>
          </a:xfrm>
        </p:spPr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836" y="6458458"/>
            <a:ext cx="4114800" cy="13196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presentation title in Calibri Bold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SUBHEADING IN Calibri REGULAR 18PT</a:t>
            </a: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27" y="6376687"/>
            <a:ext cx="2428875" cy="482713"/>
          </a:xfrm>
          <a:prstGeom prst="rect">
            <a:avLst/>
          </a:prstGeom>
        </p:spPr>
      </p:pic>
      <p:sp>
        <p:nvSpPr>
          <p:cNvPr id="25" name="Text Placeholder 28"/>
          <p:cNvSpPr>
            <a:spLocks noGrp="1"/>
          </p:cNvSpPr>
          <p:nvPr>
            <p:ph type="body" sz="quarter" idx="22" hasCustomPrompt="1"/>
          </p:nvPr>
        </p:nvSpPr>
        <p:spPr>
          <a:xfrm>
            <a:off x="1574149" y="3413551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dirty="0" err="1"/>
              <a:t>Luptaquis</a:t>
            </a:r>
            <a:r>
              <a:rPr lang="en-US" dirty="0"/>
              <a:t> </a:t>
            </a:r>
            <a:r>
              <a:rPr lang="en-US" dirty="0" err="1"/>
              <a:t>nis</a:t>
            </a:r>
            <a:r>
              <a:rPr lang="en-US" dirty="0"/>
              <a:t> </a:t>
            </a:r>
            <a:r>
              <a:rPr lang="en-US" dirty="0" err="1"/>
              <a:t>voloratur</a:t>
            </a:r>
            <a:r>
              <a:rPr lang="en-US" dirty="0"/>
              <a:t>,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</a:t>
            </a:r>
            <a:r>
              <a:rPr lang="en-US" dirty="0" err="1"/>
              <a:t>Ita</a:t>
            </a:r>
            <a:r>
              <a:rPr lang="en-US" dirty="0"/>
              <a:t> </a:t>
            </a:r>
            <a:r>
              <a:rPr lang="en-US" dirty="0" err="1"/>
              <a:t>eossimus</a:t>
            </a:r>
            <a:r>
              <a:rPr lang="en-US" dirty="0"/>
              <a:t> </a:t>
            </a:r>
            <a:r>
              <a:rPr lang="en-US" dirty="0" err="1"/>
              <a:t>aut</a:t>
            </a:r>
            <a:endParaRPr lang="en-US" dirty="0"/>
          </a:p>
        </p:txBody>
      </p:sp>
      <p:sp>
        <p:nvSpPr>
          <p:cNvPr id="26" name="Text Placeholder 28"/>
          <p:cNvSpPr>
            <a:spLocks noGrp="1"/>
          </p:cNvSpPr>
          <p:nvPr>
            <p:ph type="body" sz="quarter" idx="23" hasCustomPrompt="1"/>
          </p:nvPr>
        </p:nvSpPr>
        <p:spPr>
          <a:xfrm>
            <a:off x="1588307" y="4395217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dirty="0" err="1"/>
              <a:t>Dus</a:t>
            </a:r>
            <a:r>
              <a:rPr lang="en-US" dirty="0"/>
              <a:t> et </a:t>
            </a:r>
            <a:r>
              <a:rPr lang="en-US" dirty="0" err="1"/>
              <a:t>lacieni</a:t>
            </a:r>
            <a:r>
              <a:rPr lang="en-US" dirty="0"/>
              <a:t> </a:t>
            </a:r>
            <a:r>
              <a:rPr lang="en-US" dirty="0" err="1"/>
              <a:t>molupta</a:t>
            </a:r>
            <a:r>
              <a:rPr lang="en-US" dirty="0"/>
              <a:t> </a:t>
            </a:r>
            <a:r>
              <a:rPr lang="en-US" dirty="0" err="1"/>
              <a:t>turio</a:t>
            </a:r>
            <a:r>
              <a:rPr lang="en-US" dirty="0"/>
              <a:t>. </a:t>
            </a:r>
            <a:r>
              <a:rPr lang="en-US" dirty="0" err="1"/>
              <a:t>Itae</a:t>
            </a:r>
            <a:r>
              <a:rPr lang="en-US" dirty="0"/>
              <a:t> dolor re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utetur</a:t>
            </a:r>
            <a:endParaRPr lang="en-US" dirty="0"/>
          </a:p>
        </p:txBody>
      </p:sp>
      <p:sp>
        <p:nvSpPr>
          <p:cNvPr id="27" name="Text Placeholder 28"/>
          <p:cNvSpPr>
            <a:spLocks noGrp="1"/>
          </p:cNvSpPr>
          <p:nvPr>
            <p:ph type="body" sz="quarter" idx="24" hasCustomPrompt="1"/>
          </p:nvPr>
        </p:nvSpPr>
        <p:spPr>
          <a:xfrm>
            <a:off x="1588307" y="5349102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dirty="0" err="1"/>
              <a:t>Officatur</a:t>
            </a:r>
            <a:r>
              <a:rPr lang="en-US" dirty="0"/>
              <a:t> mod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odit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pro </a:t>
            </a:r>
            <a:r>
              <a:rPr lang="en-US" dirty="0" err="1"/>
              <a:t>dunt</a:t>
            </a:r>
            <a:r>
              <a:rPr lang="en-US" dirty="0"/>
              <a:t> </a:t>
            </a:r>
            <a:r>
              <a:rPr lang="en-US" dirty="0" err="1"/>
              <a:t>ullorum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serore</a:t>
            </a:r>
            <a:r>
              <a:rPr lang="en-US" dirty="0"/>
              <a:t> sum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5" hasCustomPrompt="1"/>
          </p:nvPr>
        </p:nvSpPr>
        <p:spPr>
          <a:xfrm>
            <a:off x="6913204" y="1508173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dirty="0" err="1"/>
              <a:t>Ita</a:t>
            </a:r>
            <a:r>
              <a:rPr lang="en-US" dirty="0"/>
              <a:t> </a:t>
            </a:r>
            <a:r>
              <a:rPr lang="en-US" dirty="0" err="1"/>
              <a:t>eossimus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re </a:t>
            </a:r>
            <a:r>
              <a:rPr lang="en-US" dirty="0" err="1"/>
              <a:t>quaspe</a:t>
            </a:r>
            <a:r>
              <a:rPr lang="en-US" dirty="0"/>
              <a:t> </a:t>
            </a:r>
            <a:r>
              <a:rPr lang="en-US" dirty="0" err="1"/>
              <a:t>prae</a:t>
            </a:r>
            <a:r>
              <a:rPr lang="en-US" dirty="0"/>
              <a:t> 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renestium</a:t>
            </a:r>
            <a:endParaRPr lang="en-US" dirty="0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26" hasCustomPrompt="1"/>
          </p:nvPr>
        </p:nvSpPr>
        <p:spPr>
          <a:xfrm>
            <a:off x="6906480" y="2441739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dirty="0" err="1"/>
              <a:t>Itae</a:t>
            </a:r>
            <a:r>
              <a:rPr lang="en-US" dirty="0"/>
              <a:t> dolor re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utetur</a:t>
            </a:r>
            <a:r>
              <a:rPr lang="en-US" dirty="0"/>
              <a:t>, </a:t>
            </a:r>
            <a:r>
              <a:rPr lang="en-US" dirty="0" err="1"/>
              <a:t>eatur</a:t>
            </a:r>
            <a:r>
              <a:rPr lang="en-US" dirty="0"/>
              <a:t> </a:t>
            </a:r>
            <a:r>
              <a:rPr lang="en-US" dirty="0" err="1"/>
              <a:t>molore</a:t>
            </a:r>
            <a:r>
              <a:rPr lang="en-US" dirty="0"/>
              <a:t> </a:t>
            </a:r>
            <a:r>
              <a:rPr lang="en-US" dirty="0" err="1"/>
              <a:t>quiam</a:t>
            </a:r>
            <a:r>
              <a:rPr lang="en-US" dirty="0"/>
              <a:t>, id </a:t>
            </a:r>
            <a:r>
              <a:rPr lang="en-US" dirty="0" err="1"/>
              <a:t>quiatessus</a:t>
            </a:r>
            <a:endParaRPr lang="en-US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27" hasCustomPrompt="1"/>
          </p:nvPr>
        </p:nvSpPr>
        <p:spPr>
          <a:xfrm>
            <a:off x="6920638" y="3422524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dirty="0" err="1"/>
              <a:t>Luptaquis</a:t>
            </a:r>
            <a:r>
              <a:rPr lang="en-US" dirty="0"/>
              <a:t> </a:t>
            </a:r>
            <a:r>
              <a:rPr lang="en-US" dirty="0" err="1"/>
              <a:t>nis</a:t>
            </a:r>
            <a:r>
              <a:rPr lang="en-US" dirty="0"/>
              <a:t> </a:t>
            </a:r>
            <a:r>
              <a:rPr lang="en-US" dirty="0" err="1"/>
              <a:t>voloratur</a:t>
            </a:r>
            <a:r>
              <a:rPr lang="en-US" dirty="0"/>
              <a:t>,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</a:t>
            </a:r>
            <a:r>
              <a:rPr lang="en-US" dirty="0" err="1"/>
              <a:t>Ita</a:t>
            </a:r>
            <a:r>
              <a:rPr lang="en-US" dirty="0"/>
              <a:t> </a:t>
            </a:r>
            <a:r>
              <a:rPr lang="en-US" dirty="0" err="1"/>
              <a:t>eossimus</a:t>
            </a:r>
            <a:r>
              <a:rPr lang="en-US" dirty="0"/>
              <a:t> </a:t>
            </a:r>
            <a:r>
              <a:rPr lang="en-US" dirty="0" err="1"/>
              <a:t>aut</a:t>
            </a:r>
            <a:endParaRPr lang="en-US" dirty="0"/>
          </a:p>
        </p:txBody>
      </p:sp>
      <p:sp>
        <p:nvSpPr>
          <p:cNvPr id="33" name="Text Placeholder 28"/>
          <p:cNvSpPr>
            <a:spLocks noGrp="1"/>
          </p:cNvSpPr>
          <p:nvPr>
            <p:ph type="body" sz="quarter" idx="28" hasCustomPrompt="1"/>
          </p:nvPr>
        </p:nvSpPr>
        <p:spPr>
          <a:xfrm>
            <a:off x="6920638" y="4385666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dirty="0" err="1"/>
              <a:t>Dus</a:t>
            </a:r>
            <a:r>
              <a:rPr lang="en-US" dirty="0"/>
              <a:t> et </a:t>
            </a:r>
            <a:r>
              <a:rPr lang="en-US" dirty="0" err="1"/>
              <a:t>lacieni</a:t>
            </a:r>
            <a:r>
              <a:rPr lang="en-US" dirty="0"/>
              <a:t> </a:t>
            </a:r>
            <a:r>
              <a:rPr lang="en-US" dirty="0" err="1"/>
              <a:t>molupta</a:t>
            </a:r>
            <a:r>
              <a:rPr lang="en-US" dirty="0"/>
              <a:t> </a:t>
            </a:r>
            <a:r>
              <a:rPr lang="en-US" dirty="0" err="1"/>
              <a:t>turio</a:t>
            </a:r>
            <a:r>
              <a:rPr lang="en-US" dirty="0"/>
              <a:t>. </a:t>
            </a:r>
            <a:r>
              <a:rPr lang="en-US" dirty="0" err="1"/>
              <a:t>Itae</a:t>
            </a:r>
            <a:r>
              <a:rPr lang="en-US" dirty="0"/>
              <a:t> dolor re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utetur</a:t>
            </a:r>
            <a:endParaRPr lang="en-US" dirty="0"/>
          </a:p>
        </p:txBody>
      </p:sp>
      <p:sp>
        <p:nvSpPr>
          <p:cNvPr id="34" name="Text Placeholder 28"/>
          <p:cNvSpPr>
            <a:spLocks noGrp="1"/>
          </p:cNvSpPr>
          <p:nvPr>
            <p:ph type="body" sz="quarter" idx="29" hasCustomPrompt="1"/>
          </p:nvPr>
        </p:nvSpPr>
        <p:spPr>
          <a:xfrm>
            <a:off x="1574149" y="2451787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dirty="0"/>
              <a:t>This is an agenda page. </a:t>
            </a:r>
            <a:br>
              <a:rPr lang="en-US" dirty="0"/>
            </a:br>
            <a:r>
              <a:rPr lang="en-US" dirty="0"/>
              <a:t>Body text in Calibri Regular 18pt. </a:t>
            </a:r>
          </a:p>
        </p:txBody>
      </p:sp>
      <p:sp>
        <p:nvSpPr>
          <p:cNvPr id="44" name="Text Placeholder 28"/>
          <p:cNvSpPr>
            <a:spLocks noGrp="1"/>
          </p:cNvSpPr>
          <p:nvPr>
            <p:ph type="body" sz="quarter" idx="38" hasCustomPrompt="1"/>
          </p:nvPr>
        </p:nvSpPr>
        <p:spPr>
          <a:xfrm>
            <a:off x="1574149" y="1506107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dirty="0"/>
              <a:t>This is an agenda page. </a:t>
            </a:r>
            <a:br>
              <a:rPr lang="en-US" dirty="0"/>
            </a:br>
            <a:r>
              <a:rPr lang="en-US" dirty="0"/>
              <a:t>Body text in Calibri Regular 18pt. </a:t>
            </a:r>
            <a:r>
              <a:rPr lang="en-US" dirty="0" err="1"/>
              <a:t>Officatur</a:t>
            </a:r>
            <a:r>
              <a:rPr lang="en-US" dirty="0"/>
              <a:t> mod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odit</a:t>
            </a:r>
            <a:r>
              <a:rPr lang="en-US" dirty="0"/>
              <a:t>.</a:t>
            </a:r>
          </a:p>
        </p:txBody>
      </p:sp>
      <p:sp>
        <p:nvSpPr>
          <p:cNvPr id="50" name="Text Placeholder 28"/>
          <p:cNvSpPr>
            <a:spLocks noGrp="1"/>
          </p:cNvSpPr>
          <p:nvPr>
            <p:ph type="body" sz="quarter" idx="40" hasCustomPrompt="1"/>
          </p:nvPr>
        </p:nvSpPr>
        <p:spPr>
          <a:xfrm>
            <a:off x="6920638" y="5338754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dirty="0" err="1"/>
              <a:t>Dus</a:t>
            </a:r>
            <a:r>
              <a:rPr lang="en-US" dirty="0"/>
              <a:t> et </a:t>
            </a:r>
            <a:r>
              <a:rPr lang="en-US" dirty="0" err="1"/>
              <a:t>lacieni</a:t>
            </a:r>
            <a:r>
              <a:rPr lang="en-US" dirty="0"/>
              <a:t> </a:t>
            </a:r>
            <a:r>
              <a:rPr lang="en-US" dirty="0" err="1"/>
              <a:t>molupta</a:t>
            </a:r>
            <a:r>
              <a:rPr lang="en-US" dirty="0"/>
              <a:t> </a:t>
            </a:r>
            <a:r>
              <a:rPr lang="en-US" dirty="0" err="1"/>
              <a:t>turio</a:t>
            </a:r>
            <a:r>
              <a:rPr lang="en-US" dirty="0"/>
              <a:t>. </a:t>
            </a:r>
            <a:r>
              <a:rPr lang="en-US" dirty="0" err="1"/>
              <a:t>Itae</a:t>
            </a:r>
            <a:r>
              <a:rPr lang="en-US" dirty="0"/>
              <a:t> dolor re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utetur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1 Division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6"/>
          <p:cNvSpPr>
            <a:spLocks noGrp="1"/>
          </p:cNvSpPr>
          <p:nvPr>
            <p:ph type="pic" sz="quarter" idx="25" hasCustomPrompt="1"/>
          </p:nvPr>
        </p:nvSpPr>
        <p:spPr>
          <a:xfrm>
            <a:off x="5562543" y="2951003"/>
            <a:ext cx="6629457" cy="3910083"/>
          </a:xfrm>
          <a:custGeom>
            <a:avLst/>
            <a:gdLst>
              <a:gd name="connsiteX0" fmla="*/ 192009 w 5480524"/>
              <a:gd name="connsiteY0" fmla="*/ 0 h 2950440"/>
              <a:gd name="connsiteX1" fmla="*/ 5480524 w 5480524"/>
              <a:gd name="connsiteY1" fmla="*/ 0 h 2950440"/>
              <a:gd name="connsiteX2" fmla="*/ 5480524 w 5480524"/>
              <a:gd name="connsiteY2" fmla="*/ 2950440 h 2950440"/>
              <a:gd name="connsiteX3" fmla="*/ 0 w 5480524"/>
              <a:gd name="connsiteY3" fmla="*/ 2950440 h 2950440"/>
              <a:gd name="connsiteX4" fmla="*/ 0 w 5480524"/>
              <a:gd name="connsiteY4" fmla="*/ 2833659 h 295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0524" h="2950440">
                <a:moveTo>
                  <a:pt x="192009" y="0"/>
                </a:moveTo>
                <a:lnTo>
                  <a:pt x="5480524" y="0"/>
                </a:lnTo>
                <a:lnTo>
                  <a:pt x="5480524" y="2950440"/>
                </a:lnTo>
                <a:lnTo>
                  <a:pt x="0" y="2950440"/>
                </a:lnTo>
                <a:lnTo>
                  <a:pt x="0" y="28336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 4</a:t>
            </a:r>
          </a:p>
        </p:txBody>
      </p:sp>
      <p:sp>
        <p:nvSpPr>
          <p:cNvPr id="26" name="Picture Placeholder 26"/>
          <p:cNvSpPr>
            <a:spLocks noGrp="1"/>
          </p:cNvSpPr>
          <p:nvPr>
            <p:ph type="pic" sz="quarter" idx="16" hasCustomPrompt="1"/>
          </p:nvPr>
        </p:nvSpPr>
        <p:spPr>
          <a:xfrm>
            <a:off x="5562543" y="-3001"/>
            <a:ext cx="6629457" cy="2954004"/>
          </a:xfrm>
          <a:custGeom>
            <a:avLst/>
            <a:gdLst>
              <a:gd name="connsiteX0" fmla="*/ 192009 w 5480524"/>
              <a:gd name="connsiteY0" fmla="*/ 0 h 2950440"/>
              <a:gd name="connsiteX1" fmla="*/ 5480524 w 5480524"/>
              <a:gd name="connsiteY1" fmla="*/ 0 h 2950440"/>
              <a:gd name="connsiteX2" fmla="*/ 5480524 w 5480524"/>
              <a:gd name="connsiteY2" fmla="*/ 2950440 h 2950440"/>
              <a:gd name="connsiteX3" fmla="*/ 0 w 5480524"/>
              <a:gd name="connsiteY3" fmla="*/ 2950440 h 2950440"/>
              <a:gd name="connsiteX4" fmla="*/ 0 w 5480524"/>
              <a:gd name="connsiteY4" fmla="*/ 2833659 h 295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0524" h="2950440">
                <a:moveTo>
                  <a:pt x="192009" y="0"/>
                </a:moveTo>
                <a:lnTo>
                  <a:pt x="5480524" y="0"/>
                </a:lnTo>
                <a:lnTo>
                  <a:pt x="5480524" y="2950440"/>
                </a:lnTo>
                <a:lnTo>
                  <a:pt x="0" y="2950440"/>
                </a:lnTo>
                <a:lnTo>
                  <a:pt x="0" y="28336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 2</a:t>
            </a:r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-3001"/>
            <a:ext cx="5807696" cy="2954004"/>
          </a:xfrm>
          <a:custGeom>
            <a:avLst/>
            <a:gdLst>
              <a:gd name="connsiteX0" fmla="*/ 0 w 4801180"/>
              <a:gd name="connsiteY0" fmla="*/ 0 h 2947507"/>
              <a:gd name="connsiteX1" fmla="*/ 4801180 w 4801180"/>
              <a:gd name="connsiteY1" fmla="*/ 0 h 2947507"/>
              <a:gd name="connsiteX2" fmla="*/ 4601457 w 4801180"/>
              <a:gd name="connsiteY2" fmla="*/ 2947507 h 2947507"/>
              <a:gd name="connsiteX3" fmla="*/ 0 w 4801180"/>
              <a:gd name="connsiteY3" fmla="*/ 2947507 h 2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1180" h="2947507">
                <a:moveTo>
                  <a:pt x="0" y="0"/>
                </a:moveTo>
                <a:lnTo>
                  <a:pt x="4801180" y="0"/>
                </a:lnTo>
                <a:lnTo>
                  <a:pt x="4601457" y="2947507"/>
                </a:lnTo>
                <a:lnTo>
                  <a:pt x="0" y="29475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17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 1</a:t>
            </a:r>
          </a:p>
        </p:txBody>
      </p:sp>
      <p:sp>
        <p:nvSpPr>
          <p:cNvPr id="29" name="Picture Placeholder 3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951003"/>
            <a:ext cx="6576451" cy="3906998"/>
          </a:xfrm>
          <a:custGeom>
            <a:avLst/>
            <a:gdLst>
              <a:gd name="connsiteX0" fmla="*/ 0 w 4801180"/>
              <a:gd name="connsiteY0" fmla="*/ 0 h 2947507"/>
              <a:gd name="connsiteX1" fmla="*/ 4801180 w 4801180"/>
              <a:gd name="connsiteY1" fmla="*/ 0 h 2947507"/>
              <a:gd name="connsiteX2" fmla="*/ 4601457 w 4801180"/>
              <a:gd name="connsiteY2" fmla="*/ 2947507 h 2947507"/>
              <a:gd name="connsiteX3" fmla="*/ 0 w 4801180"/>
              <a:gd name="connsiteY3" fmla="*/ 2947507 h 2947507"/>
              <a:gd name="connsiteX0" fmla="*/ 0 w 5139110"/>
              <a:gd name="connsiteY0" fmla="*/ 0 h 2947507"/>
              <a:gd name="connsiteX1" fmla="*/ 5139110 w 5139110"/>
              <a:gd name="connsiteY1" fmla="*/ 0 h 2947507"/>
              <a:gd name="connsiteX2" fmla="*/ 4601457 w 5139110"/>
              <a:gd name="connsiteY2" fmla="*/ 2947507 h 2947507"/>
              <a:gd name="connsiteX3" fmla="*/ 0 w 5139110"/>
              <a:gd name="connsiteY3" fmla="*/ 2947507 h 2947507"/>
              <a:gd name="connsiteX4" fmla="*/ 0 w 5139110"/>
              <a:gd name="connsiteY4" fmla="*/ 0 h 2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9110" h="2947507">
                <a:moveTo>
                  <a:pt x="0" y="0"/>
                </a:moveTo>
                <a:lnTo>
                  <a:pt x="5139110" y="0"/>
                </a:lnTo>
                <a:lnTo>
                  <a:pt x="4601457" y="2947507"/>
                </a:lnTo>
                <a:lnTo>
                  <a:pt x="0" y="294750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 3</a:t>
            </a:r>
          </a:p>
        </p:txBody>
      </p:sp>
      <p:sp>
        <p:nvSpPr>
          <p:cNvPr id="48" name="Picture Placeholder 44"/>
          <p:cNvSpPr>
            <a:spLocks noGrp="1"/>
          </p:cNvSpPr>
          <p:nvPr>
            <p:ph type="pic" sz="quarter" idx="20"/>
          </p:nvPr>
        </p:nvSpPr>
        <p:spPr>
          <a:xfrm>
            <a:off x="0" y="1894636"/>
            <a:ext cx="12192000" cy="3145537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49548" y="2609098"/>
            <a:ext cx="9040801" cy="674596"/>
          </a:xfrm>
        </p:spPr>
        <p:txBody>
          <a:bodyPr anchor="b">
            <a:noAutofit/>
          </a:bodyPr>
          <a:lstStyle>
            <a:lvl1pPr algn="l">
              <a:defRPr sz="2800" b="1" i="0" cap="none" baseline="0">
                <a:solidFill>
                  <a:srgbClr val="00A8D7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This is a cover page in Calibri Bold 28pt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649549" y="3649418"/>
            <a:ext cx="3600000" cy="140395"/>
          </a:xfr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2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VERSION 1.1</a:t>
            </a:r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2649549" y="3831989"/>
            <a:ext cx="1800000" cy="184706"/>
          </a:xfrm>
        </p:spPr>
        <p:txBody>
          <a:bodyPr tIns="0" rIns="0" bIns="144000" anchor="t"/>
          <a:lstStyle>
            <a:lvl1pPr>
              <a:defRPr sz="1200" b="0" cap="all" baseline="0">
                <a:solidFill>
                  <a:schemeClr val="tx2"/>
                </a:solidFill>
              </a:defRPr>
            </a:lvl1pPr>
          </a:lstStyle>
          <a:p>
            <a:fld id="{1401714B-C6CB-9A44-AE3A-DDA1BE7252EC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649549" y="3320335"/>
            <a:ext cx="8640000" cy="289632"/>
          </a:xfrm>
        </p:spPr>
        <p:txBody>
          <a:bodyPr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  <a:latin typeface="+mn-lt"/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IN CALIBRI BOLD 18PT</a:t>
            </a:r>
          </a:p>
        </p:txBody>
      </p:sp>
      <p:sp>
        <p:nvSpPr>
          <p:cNvPr id="15" name="Picture Placeholder 46"/>
          <p:cNvSpPr>
            <a:spLocks noGrp="1"/>
          </p:cNvSpPr>
          <p:nvPr>
            <p:ph type="pic" sz="quarter" idx="22" hasCustomPrompt="1"/>
          </p:nvPr>
        </p:nvSpPr>
        <p:spPr>
          <a:xfrm>
            <a:off x="732118" y="2609098"/>
            <a:ext cx="1524000" cy="1415035"/>
          </a:xfrm>
          <a:noFill/>
        </p:spPr>
        <p:txBody>
          <a:bodyPr lIns="72000" rIns="72000" anchor="ctr">
            <a:normAutofit/>
          </a:bodyPr>
          <a:lstStyle>
            <a:lvl1pPr marL="0" marR="0" indent="0" algn="ctr" defTabSz="100795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lang="en-US" sz="1400"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Use the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crop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mr-IN" sz="140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fit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function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to fit the logo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inside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the frame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2537615" y="2906815"/>
            <a:ext cx="147937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brush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stroke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should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only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contain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text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, no images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aside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logo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2275211" y="3133688"/>
            <a:ext cx="229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&lt;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-3186183" y="1309860"/>
            <a:ext cx="279728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These are example images </a:t>
            </a:r>
            <a:r>
              <a:rPr lang="mr-IN" sz="140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GB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en-GB" sz="1400" baseline="0" dirty="0">
                <a:solidFill>
                  <a:schemeClr val="bg1">
                    <a:lumMod val="50000"/>
                  </a:schemeClr>
                </a:solidFill>
              </a:rPr>
              <a:t> can change the image as you want, just make sure to send to back to maintain the layout.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-388902" y="1665948"/>
            <a:ext cx="2766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&gt;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513836" y="6586943"/>
            <a:ext cx="4114800" cy="184706"/>
          </a:xfrm>
        </p:spPr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836" y="6458458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27" y="6376687"/>
            <a:ext cx="2428875" cy="48271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 dirty="0"/>
              <a:t>HEADING LEVEL 1 in Calibri Bold 26PT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00088" y="1506398"/>
            <a:ext cx="6296025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 baseline="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2"/>
            <a:r>
              <a:rPr lang="en-US" dirty="0"/>
              <a:t>Heading level 2 Calibri Bold 23pt</a:t>
            </a:r>
          </a:p>
          <a:p>
            <a:pPr lvl="2"/>
            <a:endParaRPr lang="en-US" dirty="0"/>
          </a:p>
          <a:p>
            <a:r>
              <a:rPr lang="en-US" dirty="0"/>
              <a:t>Body copy set in CALIBRI REGULAR 18pt. </a:t>
            </a:r>
            <a:r>
              <a:rPr lang="en-US" dirty="0" err="1"/>
              <a:t>Assit</a:t>
            </a:r>
            <a:r>
              <a:rPr lang="en-US" dirty="0"/>
              <a:t> am </a:t>
            </a:r>
            <a:r>
              <a:rPr lang="en-US" dirty="0" err="1"/>
              <a:t>reicit</a:t>
            </a:r>
            <a:r>
              <a:rPr lang="en-US" dirty="0"/>
              <a:t> et </a:t>
            </a:r>
            <a:r>
              <a:rPr lang="en-US" dirty="0" err="1"/>
              <a:t>harum</a:t>
            </a:r>
            <a:r>
              <a:rPr lang="en-US" dirty="0"/>
              <a:t> qui </a:t>
            </a:r>
            <a:r>
              <a:rPr lang="en-US" dirty="0" err="1"/>
              <a:t>officatur</a:t>
            </a:r>
            <a:r>
              <a:rPr lang="en-US" dirty="0"/>
              <a:t> mod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odit</a:t>
            </a:r>
            <a:r>
              <a:rPr lang="en-US" dirty="0"/>
              <a:t>.</a:t>
            </a:r>
          </a:p>
          <a:p>
            <a:endParaRPr lang="en-US" dirty="0"/>
          </a:p>
          <a:p>
            <a:pPr lvl="1"/>
            <a:r>
              <a:rPr lang="en-US" dirty="0"/>
              <a:t>Heading level 3 Calibri Bold 18pt</a:t>
            </a:r>
          </a:p>
          <a:p>
            <a:r>
              <a:rPr lang="en-US" dirty="0"/>
              <a:t>Od </a:t>
            </a:r>
            <a:r>
              <a:rPr lang="en-US" dirty="0" err="1"/>
              <a:t>utempossi</a:t>
            </a:r>
            <a:r>
              <a:rPr lang="en-US" dirty="0"/>
              <a:t> </a:t>
            </a:r>
            <a:r>
              <a:rPr lang="en-US" dirty="0" err="1"/>
              <a:t>nonsedi</a:t>
            </a:r>
            <a:r>
              <a:rPr lang="en-US" dirty="0"/>
              <a:t> re </a:t>
            </a:r>
            <a:r>
              <a:rPr lang="en-US" dirty="0" err="1"/>
              <a:t>aut</a:t>
            </a:r>
            <a:r>
              <a:rPr lang="en-US" dirty="0"/>
              <a:t> a quo </a:t>
            </a:r>
            <a:r>
              <a:rPr lang="en-US" dirty="0" err="1"/>
              <a:t>blandel</a:t>
            </a:r>
            <a:r>
              <a:rPr lang="en-US" dirty="0"/>
              <a:t> </a:t>
            </a:r>
            <a:r>
              <a:rPr lang="en-US" dirty="0" err="1"/>
              <a:t>endelesed</a:t>
            </a:r>
            <a:r>
              <a:rPr lang="en-US" dirty="0"/>
              <a:t> que </a:t>
            </a:r>
            <a:r>
              <a:rPr lang="en-US" dirty="0" err="1"/>
              <a:t>ventio</a:t>
            </a:r>
            <a:r>
              <a:rPr lang="en-US" dirty="0"/>
              <a:t> </a:t>
            </a:r>
            <a:r>
              <a:rPr lang="en-US" dirty="0" err="1"/>
              <a:t>oditati</a:t>
            </a:r>
            <a:r>
              <a:rPr lang="en-US" dirty="0"/>
              <a:t> </a:t>
            </a:r>
            <a:r>
              <a:rPr lang="en-US" dirty="0" err="1"/>
              <a:t>berovide</a:t>
            </a:r>
            <a:r>
              <a:rPr lang="en-US" dirty="0"/>
              <a:t> res </a:t>
            </a:r>
            <a:r>
              <a:rPr lang="en-US" dirty="0" err="1"/>
              <a:t>nonem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moditium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ex </a:t>
            </a:r>
            <a:r>
              <a:rPr lang="en-US" dirty="0" err="1"/>
              <a:t>endis</a:t>
            </a:r>
            <a:r>
              <a:rPr lang="en-US" dirty="0"/>
              <a:t> ma </a:t>
            </a:r>
            <a:r>
              <a:rPr lang="en-US" dirty="0" err="1"/>
              <a:t>cor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sinimod</a:t>
            </a:r>
            <a:r>
              <a:rPr lang="en-US" dirty="0"/>
              <a:t> </a:t>
            </a:r>
            <a:r>
              <a:rPr lang="en-US" dirty="0" err="1"/>
              <a:t>modist</a:t>
            </a:r>
            <a:r>
              <a:rPr lang="en-US" dirty="0"/>
              <a:t>. </a:t>
            </a:r>
          </a:p>
          <a:p>
            <a:r>
              <a:rPr lang="en-US" dirty="0"/>
              <a:t>Con resto </a:t>
            </a:r>
            <a:r>
              <a:rPr lang="en-US" dirty="0" err="1"/>
              <a:t>volorem</a:t>
            </a:r>
            <a:r>
              <a:rPr lang="en-US" dirty="0"/>
              <a:t> </a:t>
            </a:r>
            <a:r>
              <a:rPr lang="en-US" dirty="0" err="1"/>
              <a:t>poritiis</a:t>
            </a:r>
            <a:r>
              <a:rPr lang="en-US" dirty="0"/>
              <a:t> que </a:t>
            </a:r>
            <a:r>
              <a:rPr lang="en-US" dirty="0" err="1"/>
              <a:t>aceperio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Itat</a:t>
            </a:r>
            <a:r>
              <a:rPr lang="en-US" dirty="0"/>
              <a:t> </a:t>
            </a:r>
            <a:r>
              <a:rPr lang="en-US" dirty="0" err="1"/>
              <a:t>faccatendi</a:t>
            </a:r>
            <a:r>
              <a:rPr lang="en-US" dirty="0"/>
              <a:t> </a:t>
            </a:r>
            <a:r>
              <a:rPr lang="en-US" dirty="0" err="1"/>
              <a:t>coriam</a:t>
            </a:r>
            <a:r>
              <a:rPr lang="en-US" dirty="0"/>
              <a:t> </a:t>
            </a:r>
            <a:r>
              <a:rPr lang="en-US" dirty="0" err="1"/>
              <a:t>cullore</a:t>
            </a:r>
            <a:r>
              <a:rPr lang="en-US" dirty="0"/>
              <a:t> </a:t>
            </a:r>
            <a:r>
              <a:rPr lang="en-US" dirty="0" err="1"/>
              <a:t>perecus</a:t>
            </a:r>
            <a:r>
              <a:rPr lang="en-US" dirty="0"/>
              <a:t> </a:t>
            </a:r>
            <a:r>
              <a:rPr lang="en-US" dirty="0" err="1"/>
              <a:t>daectatecus</a:t>
            </a:r>
            <a:r>
              <a:rPr lang="en-US" dirty="0"/>
              <a:t>, </a:t>
            </a:r>
            <a:r>
              <a:rPr lang="en-US" dirty="0" err="1"/>
              <a:t>sequis</a:t>
            </a:r>
            <a:r>
              <a:rPr lang="en-US" dirty="0"/>
              <a:t> </a:t>
            </a:r>
            <a:r>
              <a:rPr lang="en-US" dirty="0" err="1"/>
              <a:t>apidictatque</a:t>
            </a:r>
            <a:r>
              <a:rPr lang="en-US" dirty="0"/>
              <a:t> </a:t>
            </a:r>
            <a:r>
              <a:rPr lang="en-US" dirty="0" err="1"/>
              <a:t>poria</a:t>
            </a:r>
            <a:r>
              <a:rPr lang="en-US" dirty="0"/>
              <a:t> </a:t>
            </a:r>
            <a:r>
              <a:rPr lang="en-US" dirty="0" err="1"/>
              <a:t>voloribust</a:t>
            </a:r>
            <a:r>
              <a:rPr lang="en-US" dirty="0"/>
              <a:t> </a:t>
            </a:r>
            <a:r>
              <a:rPr lang="en-US" dirty="0" err="1"/>
              <a:t>prore</a:t>
            </a:r>
            <a:r>
              <a:rPr lang="en-US" dirty="0"/>
              <a:t>, </a:t>
            </a:r>
            <a:r>
              <a:rPr lang="en-US" dirty="0" err="1"/>
              <a:t>senduntistis</a:t>
            </a:r>
            <a:r>
              <a:rPr lang="en-US" dirty="0"/>
              <a:t> </a:t>
            </a:r>
            <a:r>
              <a:rPr lang="en-US" dirty="0" err="1"/>
              <a:t>exces</a:t>
            </a:r>
            <a:r>
              <a:rPr lang="en-US" dirty="0"/>
              <a:t> </a:t>
            </a:r>
            <a:r>
              <a:rPr lang="en-US" dirty="0" err="1"/>
              <a:t>acero</a:t>
            </a:r>
            <a:r>
              <a:rPr lang="en-US" dirty="0"/>
              <a:t> ex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voluptur</a:t>
            </a:r>
            <a:r>
              <a:rPr lang="en-US" dirty="0"/>
              <a:t> </a:t>
            </a:r>
            <a:r>
              <a:rPr lang="en-US" dirty="0" err="1"/>
              <a:t>solupta</a:t>
            </a:r>
            <a:r>
              <a:rPr lang="en-US" dirty="0"/>
              <a:t> nonet </a:t>
            </a:r>
            <a:r>
              <a:rPr lang="en-US" dirty="0" err="1"/>
              <a:t>liquis</a:t>
            </a:r>
            <a:r>
              <a:rPr lang="en-US" dirty="0"/>
              <a:t> </a:t>
            </a:r>
            <a:r>
              <a:rPr lang="en-US" dirty="0" err="1"/>
              <a:t>estemquae</a:t>
            </a:r>
            <a:r>
              <a:rPr lang="en-US" dirty="0"/>
              <a:t> </a:t>
            </a:r>
            <a:r>
              <a:rPr lang="en-US" dirty="0" err="1"/>
              <a:t>optatem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moloreped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porae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4294">
          <p15:clr>
            <a:srgbClr val="FBAE40"/>
          </p15:clr>
        </p15:guide>
        <p15:guide id="2" pos="4407">
          <p15:clr>
            <a:srgbClr val="FBAE40"/>
          </p15:clr>
        </p15:guide>
        <p15:guide id="3" orient="horz" pos="107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513836" y="6586943"/>
            <a:ext cx="4114800" cy="184706"/>
          </a:xfrm>
        </p:spPr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836" y="6458458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27" y="6376687"/>
            <a:ext cx="2428875" cy="48271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 dirty="0"/>
              <a:t>GRAPHIC ELEMENTS AT YOUR DISPOSAL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00088" y="1506398"/>
            <a:ext cx="10284386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2"/>
            <a:r>
              <a:rPr lang="en-US" dirty="0"/>
              <a:t>Heading level 3 Calibri Bold 23pt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4294">
          <p15:clr>
            <a:srgbClr val="FBAE40"/>
          </p15:clr>
        </p15:guide>
        <p15:guide id="2" pos="4407">
          <p15:clr>
            <a:srgbClr val="FBAE40"/>
          </p15:clr>
        </p15:guide>
        <p15:guide id="3" orient="horz" pos="109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00087" y="1506398"/>
            <a:ext cx="6116637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 baseline="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0"/>
            <a:r>
              <a:rPr lang="en-US" dirty="0"/>
              <a:t>Body copy set in Calibri Regular 18pt</a:t>
            </a:r>
          </a:p>
          <a:p>
            <a:pPr lvl="1"/>
            <a:r>
              <a:rPr lang="en-US" dirty="0"/>
              <a:t>Heading level 2 Calibri Bold 18pt</a:t>
            </a:r>
          </a:p>
          <a:p>
            <a:pPr lvl="2"/>
            <a:r>
              <a:rPr lang="en-US" dirty="0"/>
              <a:t>Heading level 3 Calibri Bold 23pt</a:t>
            </a:r>
          </a:p>
          <a:p>
            <a:pPr lvl="3"/>
            <a:r>
              <a:rPr lang="en-US" dirty="0"/>
              <a:t>Bullet list level 1</a:t>
            </a:r>
          </a:p>
          <a:p>
            <a:pPr lvl="4"/>
            <a:r>
              <a:rPr lang="en-US" dirty="0"/>
              <a:t>Bullet list level 2</a:t>
            </a:r>
          </a:p>
          <a:p>
            <a:pPr lvl="5"/>
            <a:r>
              <a:rPr lang="en-US" dirty="0"/>
              <a:t>Bullet list level 3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513836" y="6586943"/>
            <a:ext cx="4114800" cy="184706"/>
          </a:xfrm>
        </p:spPr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836" y="6458458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5" hasCustomPrompt="1"/>
          </p:nvPr>
        </p:nvSpPr>
        <p:spPr>
          <a:xfrm rot="21281151">
            <a:off x="7485421" y="1126142"/>
            <a:ext cx="3534370" cy="4572563"/>
          </a:xfrm>
          <a:solidFill>
            <a:schemeClr val="bg1">
              <a:lumMod val="95000"/>
            </a:schemeClr>
          </a:solidFill>
          <a:effectLst>
            <a:outerShdw blurRad="50800" dist="76200" dir="8100000" algn="tr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 b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27" y="6376687"/>
            <a:ext cx="2428875" cy="482713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 dirty="0"/>
              <a:t>HEADING LEVEL 1 in Calibri Bold 26PT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SUBHEADING IN Calibri REGULAR 18PT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451062" y="2557367"/>
            <a:ext cx="13360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After inserting an</a:t>
            </a:r>
            <a: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image, </a:t>
            </a:r>
            <a:b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you can use </a:t>
            </a:r>
            <a:b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 crop -&gt; fit function to resize your image inside the frame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2201734" y="3301146"/>
            <a:ext cx="2185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+mn-lt"/>
              </a:rPr>
              <a:t>&lt;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4294" userDrawn="1">
          <p15:clr>
            <a:srgbClr val="FBAE40"/>
          </p15:clr>
        </p15:guide>
        <p15:guide id="2" pos="4407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2" name="Picture Placeholder 6"/>
          <p:cNvSpPr>
            <a:spLocks noGrp="1"/>
          </p:cNvSpPr>
          <p:nvPr>
            <p:ph type="pic" sz="quarter" idx="15" hasCustomPrompt="1"/>
          </p:nvPr>
        </p:nvSpPr>
        <p:spPr>
          <a:xfrm rot="21281151">
            <a:off x="7135977" y="1129844"/>
            <a:ext cx="4063656" cy="2633201"/>
          </a:xfrm>
          <a:solidFill>
            <a:schemeClr val="bg1">
              <a:lumMod val="95000"/>
            </a:schemeClr>
          </a:solidFill>
          <a:effectLst>
            <a:outerShdw blurRad="50800" dist="76200" dir="8100000" algn="tr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 b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 rot="227840">
            <a:off x="7475851" y="3386108"/>
            <a:ext cx="3907962" cy="2525739"/>
          </a:xfrm>
          <a:solidFill>
            <a:schemeClr val="bg1">
              <a:lumMod val="95000"/>
            </a:schemeClr>
          </a:solidFill>
          <a:effectLst>
            <a:outerShdw blurRad="50800" dist="76200" dir="8100000" algn="tr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 b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513836" y="6586943"/>
            <a:ext cx="4114800" cy="184706"/>
          </a:xfrm>
        </p:spPr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836" y="6458458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00088" y="1506398"/>
            <a:ext cx="6116637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0"/>
            <a:r>
              <a:rPr lang="en-US" dirty="0"/>
              <a:t>Body copy set in Calibri Regular 18pt</a:t>
            </a:r>
          </a:p>
          <a:p>
            <a:pPr lvl="1"/>
            <a:r>
              <a:rPr lang="en-US" dirty="0"/>
              <a:t>Heading level 2 Calibri Bold 18pt</a:t>
            </a:r>
          </a:p>
          <a:p>
            <a:pPr lvl="2"/>
            <a:r>
              <a:rPr lang="en-US" dirty="0"/>
              <a:t>Heading level 3 Calibri Bold 23pt</a:t>
            </a:r>
          </a:p>
          <a:p>
            <a:pPr lvl="3"/>
            <a:r>
              <a:rPr lang="en-US" dirty="0"/>
              <a:t>Bullet list level 1</a:t>
            </a:r>
          </a:p>
          <a:p>
            <a:pPr lvl="4"/>
            <a:r>
              <a:rPr lang="en-US" dirty="0"/>
              <a:t>Bullet list level 2</a:t>
            </a:r>
          </a:p>
          <a:p>
            <a:pPr lvl="5"/>
            <a:r>
              <a:rPr lang="en-US" dirty="0"/>
              <a:t>Bullet list level 3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27" y="6376687"/>
            <a:ext cx="2428875" cy="48271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 dirty="0"/>
              <a:t>HEADING LEVEL 1 in Calibri Bold 26PT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SUBHEADING IN Calibri REGULAR 18PT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451062" y="2557367"/>
            <a:ext cx="13360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After inserting an</a:t>
            </a:r>
            <a: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image, </a:t>
            </a:r>
            <a:b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you can use </a:t>
            </a:r>
            <a:b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400" baseline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 crop -&gt; fit function to resize your image inside the frame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2201734" y="3301146"/>
            <a:ext cx="2185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+mn-lt"/>
              </a:rPr>
              <a:t>&lt;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4294" userDrawn="1">
          <p15:clr>
            <a:srgbClr val="FBAE40"/>
          </p15:clr>
        </p15:guide>
        <p15:guide id="2" pos="440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 Division Logo">
    <p:bg>
      <p:bgPr>
        <a:solidFill>
          <a:srgbClr val="00B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insert background</a:t>
            </a:r>
          </a:p>
        </p:txBody>
      </p:sp>
      <p:sp>
        <p:nvSpPr>
          <p:cNvPr id="13" name="Picture Placeholder 44"/>
          <p:cNvSpPr>
            <a:spLocks noGrp="1"/>
          </p:cNvSpPr>
          <p:nvPr>
            <p:ph type="pic" sz="quarter" idx="20"/>
          </p:nvPr>
        </p:nvSpPr>
        <p:spPr>
          <a:xfrm>
            <a:off x="-1" y="4220609"/>
            <a:ext cx="12192001" cy="263739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25579" y="4816669"/>
            <a:ext cx="9064771" cy="674596"/>
          </a:xfrm>
        </p:spPr>
        <p:txBody>
          <a:bodyPr anchor="b">
            <a:noAutofit/>
          </a:bodyPr>
          <a:lstStyle>
            <a:lvl1pPr algn="l">
              <a:defRPr sz="2800" b="1" i="0" cap="none" baseline="0">
                <a:solidFill>
                  <a:srgbClr val="00A8D7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This is a cover page in Calibri Bold 28pt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625579" y="5856988"/>
            <a:ext cx="3600000" cy="140395"/>
          </a:xfr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2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VERSION 1.1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2625579" y="6040080"/>
            <a:ext cx="1800000" cy="184706"/>
          </a:xfrm>
        </p:spPr>
        <p:txBody>
          <a:bodyPr tIns="0" rIns="0" bIns="0" anchor="t"/>
          <a:lstStyle>
            <a:lvl1pPr>
              <a:defRPr sz="1200" b="0" cap="all" baseline="0">
                <a:solidFill>
                  <a:schemeClr val="tx2"/>
                </a:solidFill>
              </a:defRPr>
            </a:lvl1pPr>
          </a:lstStyle>
          <a:p>
            <a:fld id="{8368F2CB-848D-2640-B787-6E8F267331D3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625579" y="5526972"/>
            <a:ext cx="9064771" cy="289632"/>
          </a:xfrm>
        </p:spPr>
        <p:txBody>
          <a:bodyPr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  <a:latin typeface="+mn-lt"/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IN CALIBRI BOLD 18PT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2275211" y="5115438"/>
            <a:ext cx="1727508" cy="1169551"/>
            <a:chOff x="-1452162" y="5727391"/>
            <a:chExt cx="1654977" cy="1169551"/>
          </a:xfrm>
        </p:grpSpPr>
        <p:sp>
          <p:nvSpPr>
            <p:cNvPr id="24" name="Rectangle 23"/>
            <p:cNvSpPr/>
            <p:nvPr userDrawn="1"/>
          </p:nvSpPr>
          <p:spPr>
            <a:xfrm>
              <a:off x="-1202834" y="5727391"/>
              <a:ext cx="1405649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The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brush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 stroke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should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only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contain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text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, no images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</a:rPr>
                <a:t>aside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</a:rPr>
                <a:t> logo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-1452162" y="5954264"/>
              <a:ext cx="21850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&lt;</a:t>
              </a:r>
            </a:p>
          </p:txBody>
        </p:sp>
      </p:grpSp>
      <p:sp>
        <p:nvSpPr>
          <p:cNvPr id="12" name="Picture Placeholder 46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4915526"/>
            <a:ext cx="2448732" cy="1222891"/>
          </a:xfrm>
          <a:noFill/>
        </p:spPr>
        <p:txBody>
          <a:bodyPr lIns="72000" rIns="72000" anchor="ctr">
            <a:normAutofit/>
          </a:bodyPr>
          <a:lstStyle>
            <a:lvl1pPr marL="0" marR="0" indent="0" algn="ctr" defTabSz="100795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lang="en-US" sz="1400"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Use the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crop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mr-IN" sz="140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fit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function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to fit the logo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inside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the frame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-3156301" y="439816"/>
            <a:ext cx="27972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These are example images </a:t>
            </a:r>
            <a:r>
              <a:rPr lang="mr-IN" sz="140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GB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you</a:t>
            </a:r>
            <a:r>
              <a:rPr lang="en-GB" sz="1400" baseline="0" dirty="0">
                <a:solidFill>
                  <a:schemeClr val="bg1">
                    <a:lumMod val="50000"/>
                  </a:schemeClr>
                </a:solidFill>
              </a:rPr>
              <a:t> can change the image as you want, just make sure to send to back to maintain the layout.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851984" y="1086146"/>
            <a:ext cx="6871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&gt;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9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7"/>
          <p:cNvSpPr>
            <a:spLocks noEditPoints="1"/>
          </p:cNvSpPr>
          <p:nvPr userDrawn="1"/>
        </p:nvSpPr>
        <p:spPr bwMode="auto">
          <a:xfrm>
            <a:off x="1414278" y="1105860"/>
            <a:ext cx="17197060" cy="4493650"/>
          </a:xfrm>
          <a:custGeom>
            <a:avLst/>
            <a:gdLst>
              <a:gd name="T0" fmla="*/ 1524 w 1559"/>
              <a:gd name="T1" fmla="*/ 340 h 542"/>
              <a:gd name="T2" fmla="*/ 1484 w 1559"/>
              <a:gd name="T3" fmla="*/ 278 h 542"/>
              <a:gd name="T4" fmla="*/ 1407 w 1559"/>
              <a:gd name="T5" fmla="*/ 209 h 542"/>
              <a:gd name="T6" fmla="*/ 1359 w 1559"/>
              <a:gd name="T7" fmla="*/ 181 h 542"/>
              <a:gd name="T8" fmla="*/ 349 w 1559"/>
              <a:gd name="T9" fmla="*/ 25 h 542"/>
              <a:gd name="T10" fmla="*/ 245 w 1559"/>
              <a:gd name="T11" fmla="*/ 67 h 542"/>
              <a:gd name="T12" fmla="*/ 196 w 1559"/>
              <a:gd name="T13" fmla="*/ 70 h 542"/>
              <a:gd name="T14" fmla="*/ 129 w 1559"/>
              <a:gd name="T15" fmla="*/ 102 h 542"/>
              <a:gd name="T16" fmla="*/ 73 w 1559"/>
              <a:gd name="T17" fmla="*/ 123 h 542"/>
              <a:gd name="T18" fmla="*/ 37 w 1559"/>
              <a:gd name="T19" fmla="*/ 196 h 542"/>
              <a:gd name="T20" fmla="*/ 12 w 1559"/>
              <a:gd name="T21" fmla="*/ 277 h 542"/>
              <a:gd name="T22" fmla="*/ 6 w 1559"/>
              <a:gd name="T23" fmla="*/ 359 h 542"/>
              <a:gd name="T24" fmla="*/ 67 w 1559"/>
              <a:gd name="T25" fmla="*/ 465 h 542"/>
              <a:gd name="T26" fmla="*/ 291 w 1559"/>
              <a:gd name="T27" fmla="*/ 481 h 542"/>
              <a:gd name="T28" fmla="*/ 421 w 1559"/>
              <a:gd name="T29" fmla="*/ 451 h 542"/>
              <a:gd name="T30" fmla="*/ 440 w 1559"/>
              <a:gd name="T31" fmla="*/ 431 h 542"/>
              <a:gd name="T32" fmla="*/ 524 w 1559"/>
              <a:gd name="T33" fmla="*/ 442 h 542"/>
              <a:gd name="T34" fmla="*/ 644 w 1559"/>
              <a:gd name="T35" fmla="*/ 436 h 542"/>
              <a:gd name="T36" fmla="*/ 676 w 1559"/>
              <a:gd name="T37" fmla="*/ 427 h 542"/>
              <a:gd name="T38" fmla="*/ 737 w 1559"/>
              <a:gd name="T39" fmla="*/ 434 h 542"/>
              <a:gd name="T40" fmla="*/ 820 w 1559"/>
              <a:gd name="T41" fmla="*/ 433 h 542"/>
              <a:gd name="T42" fmla="*/ 937 w 1559"/>
              <a:gd name="T43" fmla="*/ 419 h 542"/>
              <a:gd name="T44" fmla="*/ 1145 w 1559"/>
              <a:gd name="T45" fmla="*/ 477 h 542"/>
              <a:gd name="T46" fmla="*/ 1297 w 1559"/>
              <a:gd name="T47" fmla="*/ 541 h 542"/>
              <a:gd name="T48" fmla="*/ 1250 w 1559"/>
              <a:gd name="T49" fmla="*/ 497 h 542"/>
              <a:gd name="T50" fmla="*/ 1404 w 1559"/>
              <a:gd name="T51" fmla="*/ 521 h 542"/>
              <a:gd name="T52" fmla="*/ 398 w 1559"/>
              <a:gd name="T53" fmla="*/ 458 h 542"/>
              <a:gd name="T54" fmla="*/ 126 w 1559"/>
              <a:gd name="T55" fmla="*/ 457 h 542"/>
              <a:gd name="T56" fmla="*/ 187 w 1559"/>
              <a:gd name="T57" fmla="*/ 153 h 542"/>
              <a:gd name="T58" fmla="*/ 211 w 1559"/>
              <a:gd name="T59" fmla="*/ 435 h 542"/>
              <a:gd name="T60" fmla="*/ 289 w 1559"/>
              <a:gd name="T61" fmla="*/ 56 h 542"/>
              <a:gd name="T62" fmla="*/ 262 w 1559"/>
              <a:gd name="T63" fmla="*/ 483 h 542"/>
              <a:gd name="T64" fmla="*/ 133 w 1559"/>
              <a:gd name="T65" fmla="*/ 465 h 542"/>
              <a:gd name="T66" fmla="*/ 168 w 1559"/>
              <a:gd name="T67" fmla="*/ 467 h 542"/>
              <a:gd name="T68" fmla="*/ 264 w 1559"/>
              <a:gd name="T69" fmla="*/ 471 h 542"/>
              <a:gd name="T70" fmla="*/ 269 w 1559"/>
              <a:gd name="T71" fmla="*/ 479 h 542"/>
              <a:gd name="T72" fmla="*/ 289 w 1559"/>
              <a:gd name="T73" fmla="*/ 480 h 542"/>
              <a:gd name="T74" fmla="*/ 306 w 1559"/>
              <a:gd name="T75" fmla="*/ 455 h 542"/>
              <a:gd name="T76" fmla="*/ 349 w 1559"/>
              <a:gd name="T77" fmla="*/ 451 h 542"/>
              <a:gd name="T78" fmla="*/ 321 w 1559"/>
              <a:gd name="T79" fmla="*/ 448 h 542"/>
              <a:gd name="T80" fmla="*/ 380 w 1559"/>
              <a:gd name="T81" fmla="*/ 436 h 542"/>
              <a:gd name="T82" fmla="*/ 584 w 1559"/>
              <a:gd name="T83" fmla="*/ 415 h 542"/>
              <a:gd name="T84" fmla="*/ 613 w 1559"/>
              <a:gd name="T85" fmla="*/ 411 h 542"/>
              <a:gd name="T86" fmla="*/ 751 w 1559"/>
              <a:gd name="T87" fmla="*/ 425 h 542"/>
              <a:gd name="T88" fmla="*/ 825 w 1559"/>
              <a:gd name="T89" fmla="*/ 415 h 542"/>
              <a:gd name="T90" fmla="*/ 859 w 1559"/>
              <a:gd name="T91" fmla="*/ 412 h 542"/>
              <a:gd name="T92" fmla="*/ 1145 w 1559"/>
              <a:gd name="T93" fmla="*/ 454 h 542"/>
              <a:gd name="T94" fmla="*/ 1271 w 1559"/>
              <a:gd name="T95" fmla="*/ 487 h 542"/>
              <a:gd name="T96" fmla="*/ 1279 w 1559"/>
              <a:gd name="T97" fmla="*/ 491 h 542"/>
              <a:gd name="T98" fmla="*/ 1410 w 1559"/>
              <a:gd name="T99" fmla="*/ 207 h 542"/>
              <a:gd name="T100" fmla="*/ 45 w 1559"/>
              <a:gd name="T101" fmla="*/ 522 h 542"/>
              <a:gd name="T102" fmla="*/ 149 w 1559"/>
              <a:gd name="T103" fmla="*/ 532 h 542"/>
              <a:gd name="T104" fmla="*/ 126 w 1559"/>
              <a:gd name="T105" fmla="*/ 537 h 542"/>
              <a:gd name="T106" fmla="*/ 173 w 1559"/>
              <a:gd name="T107" fmla="*/ 520 h 542"/>
              <a:gd name="T108" fmla="*/ 456 w 1559"/>
              <a:gd name="T109" fmla="*/ 455 h 542"/>
              <a:gd name="T110" fmla="*/ 458 w 1559"/>
              <a:gd name="T111" fmla="*/ 441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559" h="542">
                <a:moveTo>
                  <a:pt x="1559" y="392"/>
                </a:moveTo>
                <a:cubicBezTo>
                  <a:pt x="1555" y="385"/>
                  <a:pt x="1555" y="394"/>
                  <a:pt x="1548" y="392"/>
                </a:cubicBezTo>
                <a:cubicBezTo>
                  <a:pt x="1552" y="382"/>
                  <a:pt x="1544" y="393"/>
                  <a:pt x="1545" y="387"/>
                </a:cubicBezTo>
                <a:cubicBezTo>
                  <a:pt x="1550" y="382"/>
                  <a:pt x="1544" y="378"/>
                  <a:pt x="1551" y="376"/>
                </a:cubicBezTo>
                <a:cubicBezTo>
                  <a:pt x="1544" y="376"/>
                  <a:pt x="1533" y="369"/>
                  <a:pt x="1538" y="362"/>
                </a:cubicBezTo>
                <a:cubicBezTo>
                  <a:pt x="1540" y="363"/>
                  <a:pt x="1541" y="375"/>
                  <a:pt x="1546" y="368"/>
                </a:cubicBezTo>
                <a:cubicBezTo>
                  <a:pt x="1538" y="357"/>
                  <a:pt x="1531" y="345"/>
                  <a:pt x="1525" y="333"/>
                </a:cubicBezTo>
                <a:cubicBezTo>
                  <a:pt x="1524" y="337"/>
                  <a:pt x="1527" y="340"/>
                  <a:pt x="1524" y="340"/>
                </a:cubicBezTo>
                <a:cubicBezTo>
                  <a:pt x="1523" y="340"/>
                  <a:pt x="1521" y="340"/>
                  <a:pt x="1520" y="339"/>
                </a:cubicBezTo>
                <a:cubicBezTo>
                  <a:pt x="1528" y="327"/>
                  <a:pt x="1516" y="322"/>
                  <a:pt x="1512" y="317"/>
                </a:cubicBezTo>
                <a:cubicBezTo>
                  <a:pt x="1514" y="316"/>
                  <a:pt x="1517" y="317"/>
                  <a:pt x="1517" y="315"/>
                </a:cubicBezTo>
                <a:cubicBezTo>
                  <a:pt x="1510" y="311"/>
                  <a:pt x="1512" y="297"/>
                  <a:pt x="1503" y="305"/>
                </a:cubicBezTo>
                <a:cubicBezTo>
                  <a:pt x="1509" y="296"/>
                  <a:pt x="1505" y="293"/>
                  <a:pt x="1500" y="298"/>
                </a:cubicBezTo>
                <a:cubicBezTo>
                  <a:pt x="1505" y="291"/>
                  <a:pt x="1495" y="282"/>
                  <a:pt x="1500" y="288"/>
                </a:cubicBezTo>
                <a:cubicBezTo>
                  <a:pt x="1499" y="291"/>
                  <a:pt x="1499" y="297"/>
                  <a:pt x="1496" y="297"/>
                </a:cubicBezTo>
                <a:cubicBezTo>
                  <a:pt x="1494" y="284"/>
                  <a:pt x="1473" y="294"/>
                  <a:pt x="1484" y="278"/>
                </a:cubicBezTo>
                <a:cubicBezTo>
                  <a:pt x="1478" y="266"/>
                  <a:pt x="1466" y="271"/>
                  <a:pt x="1462" y="260"/>
                </a:cubicBezTo>
                <a:cubicBezTo>
                  <a:pt x="1457" y="262"/>
                  <a:pt x="1463" y="269"/>
                  <a:pt x="1459" y="269"/>
                </a:cubicBezTo>
                <a:cubicBezTo>
                  <a:pt x="1451" y="253"/>
                  <a:pt x="1442" y="217"/>
                  <a:pt x="1425" y="234"/>
                </a:cubicBezTo>
                <a:cubicBezTo>
                  <a:pt x="1423" y="232"/>
                  <a:pt x="1421" y="230"/>
                  <a:pt x="1419" y="228"/>
                </a:cubicBezTo>
                <a:cubicBezTo>
                  <a:pt x="1419" y="221"/>
                  <a:pt x="1426" y="220"/>
                  <a:pt x="1419" y="216"/>
                </a:cubicBezTo>
                <a:cubicBezTo>
                  <a:pt x="1417" y="220"/>
                  <a:pt x="1419" y="230"/>
                  <a:pt x="1415" y="230"/>
                </a:cubicBezTo>
                <a:cubicBezTo>
                  <a:pt x="1407" y="220"/>
                  <a:pt x="1401" y="214"/>
                  <a:pt x="1396" y="207"/>
                </a:cubicBezTo>
                <a:cubicBezTo>
                  <a:pt x="1402" y="205"/>
                  <a:pt x="1406" y="214"/>
                  <a:pt x="1407" y="209"/>
                </a:cubicBezTo>
                <a:cubicBezTo>
                  <a:pt x="1402" y="208"/>
                  <a:pt x="1397" y="195"/>
                  <a:pt x="1393" y="200"/>
                </a:cubicBezTo>
                <a:cubicBezTo>
                  <a:pt x="1400" y="202"/>
                  <a:pt x="1394" y="208"/>
                  <a:pt x="1390" y="208"/>
                </a:cubicBezTo>
                <a:cubicBezTo>
                  <a:pt x="1390" y="204"/>
                  <a:pt x="1389" y="200"/>
                  <a:pt x="1387" y="198"/>
                </a:cubicBezTo>
                <a:cubicBezTo>
                  <a:pt x="1386" y="201"/>
                  <a:pt x="1386" y="205"/>
                  <a:pt x="1384" y="205"/>
                </a:cubicBezTo>
                <a:cubicBezTo>
                  <a:pt x="1377" y="201"/>
                  <a:pt x="1379" y="191"/>
                  <a:pt x="1373" y="186"/>
                </a:cubicBezTo>
                <a:cubicBezTo>
                  <a:pt x="1372" y="190"/>
                  <a:pt x="1373" y="195"/>
                  <a:pt x="1370" y="195"/>
                </a:cubicBezTo>
                <a:cubicBezTo>
                  <a:pt x="1372" y="184"/>
                  <a:pt x="1364" y="184"/>
                  <a:pt x="1364" y="189"/>
                </a:cubicBezTo>
                <a:cubicBezTo>
                  <a:pt x="1359" y="189"/>
                  <a:pt x="1358" y="186"/>
                  <a:pt x="1359" y="181"/>
                </a:cubicBezTo>
                <a:cubicBezTo>
                  <a:pt x="1361" y="181"/>
                  <a:pt x="1365" y="183"/>
                  <a:pt x="1366" y="180"/>
                </a:cubicBezTo>
                <a:cubicBezTo>
                  <a:pt x="1362" y="170"/>
                  <a:pt x="1333" y="166"/>
                  <a:pt x="1339" y="156"/>
                </a:cubicBezTo>
                <a:cubicBezTo>
                  <a:pt x="1312" y="151"/>
                  <a:pt x="1271" y="125"/>
                  <a:pt x="1247" y="111"/>
                </a:cubicBezTo>
                <a:cubicBezTo>
                  <a:pt x="1249" y="111"/>
                  <a:pt x="1250" y="113"/>
                  <a:pt x="1249" y="116"/>
                </a:cubicBezTo>
                <a:cubicBezTo>
                  <a:pt x="1229" y="105"/>
                  <a:pt x="1208" y="89"/>
                  <a:pt x="1187" y="90"/>
                </a:cubicBezTo>
                <a:cubicBezTo>
                  <a:pt x="1190" y="87"/>
                  <a:pt x="1190" y="85"/>
                  <a:pt x="1186" y="83"/>
                </a:cubicBezTo>
                <a:cubicBezTo>
                  <a:pt x="1165" y="78"/>
                  <a:pt x="1145" y="71"/>
                  <a:pt x="1123" y="66"/>
                </a:cubicBezTo>
                <a:cubicBezTo>
                  <a:pt x="854" y="3"/>
                  <a:pt x="566" y="0"/>
                  <a:pt x="349" y="25"/>
                </a:cubicBezTo>
                <a:cubicBezTo>
                  <a:pt x="344" y="29"/>
                  <a:pt x="348" y="28"/>
                  <a:pt x="347" y="34"/>
                </a:cubicBezTo>
                <a:cubicBezTo>
                  <a:pt x="344" y="26"/>
                  <a:pt x="329" y="29"/>
                  <a:pt x="340" y="35"/>
                </a:cubicBezTo>
                <a:cubicBezTo>
                  <a:pt x="329" y="32"/>
                  <a:pt x="327" y="28"/>
                  <a:pt x="325" y="37"/>
                </a:cubicBezTo>
                <a:cubicBezTo>
                  <a:pt x="320" y="37"/>
                  <a:pt x="321" y="33"/>
                  <a:pt x="319" y="31"/>
                </a:cubicBezTo>
                <a:cubicBezTo>
                  <a:pt x="310" y="38"/>
                  <a:pt x="270" y="40"/>
                  <a:pt x="284" y="46"/>
                </a:cubicBezTo>
                <a:cubicBezTo>
                  <a:pt x="262" y="42"/>
                  <a:pt x="265" y="51"/>
                  <a:pt x="250" y="49"/>
                </a:cubicBezTo>
                <a:cubicBezTo>
                  <a:pt x="251" y="50"/>
                  <a:pt x="249" y="59"/>
                  <a:pt x="245" y="53"/>
                </a:cubicBezTo>
                <a:cubicBezTo>
                  <a:pt x="240" y="60"/>
                  <a:pt x="253" y="65"/>
                  <a:pt x="245" y="67"/>
                </a:cubicBezTo>
                <a:cubicBezTo>
                  <a:pt x="244" y="63"/>
                  <a:pt x="237" y="61"/>
                  <a:pt x="242" y="57"/>
                </a:cubicBezTo>
                <a:cubicBezTo>
                  <a:pt x="231" y="51"/>
                  <a:pt x="221" y="60"/>
                  <a:pt x="211" y="63"/>
                </a:cubicBezTo>
                <a:cubicBezTo>
                  <a:pt x="214" y="69"/>
                  <a:pt x="218" y="66"/>
                  <a:pt x="223" y="68"/>
                </a:cubicBezTo>
                <a:cubicBezTo>
                  <a:pt x="219" y="68"/>
                  <a:pt x="222" y="57"/>
                  <a:pt x="226" y="61"/>
                </a:cubicBezTo>
                <a:cubicBezTo>
                  <a:pt x="221" y="63"/>
                  <a:pt x="229" y="73"/>
                  <a:pt x="222" y="75"/>
                </a:cubicBezTo>
                <a:cubicBezTo>
                  <a:pt x="217" y="71"/>
                  <a:pt x="215" y="71"/>
                  <a:pt x="209" y="75"/>
                </a:cubicBezTo>
                <a:cubicBezTo>
                  <a:pt x="212" y="72"/>
                  <a:pt x="212" y="69"/>
                  <a:pt x="210" y="65"/>
                </a:cubicBezTo>
                <a:cubicBezTo>
                  <a:pt x="203" y="63"/>
                  <a:pt x="198" y="64"/>
                  <a:pt x="196" y="70"/>
                </a:cubicBezTo>
                <a:cubicBezTo>
                  <a:pt x="201" y="74"/>
                  <a:pt x="204" y="62"/>
                  <a:pt x="205" y="69"/>
                </a:cubicBezTo>
                <a:cubicBezTo>
                  <a:pt x="204" y="72"/>
                  <a:pt x="202" y="74"/>
                  <a:pt x="200" y="75"/>
                </a:cubicBezTo>
                <a:cubicBezTo>
                  <a:pt x="190" y="68"/>
                  <a:pt x="192" y="87"/>
                  <a:pt x="176" y="73"/>
                </a:cubicBezTo>
                <a:cubicBezTo>
                  <a:pt x="172" y="80"/>
                  <a:pt x="182" y="76"/>
                  <a:pt x="179" y="83"/>
                </a:cubicBezTo>
                <a:cubicBezTo>
                  <a:pt x="170" y="82"/>
                  <a:pt x="171" y="87"/>
                  <a:pt x="169" y="88"/>
                </a:cubicBezTo>
                <a:cubicBezTo>
                  <a:pt x="163" y="77"/>
                  <a:pt x="148" y="91"/>
                  <a:pt x="143" y="84"/>
                </a:cubicBezTo>
                <a:cubicBezTo>
                  <a:pt x="143" y="86"/>
                  <a:pt x="135" y="102"/>
                  <a:pt x="124" y="97"/>
                </a:cubicBezTo>
                <a:cubicBezTo>
                  <a:pt x="120" y="107"/>
                  <a:pt x="131" y="96"/>
                  <a:pt x="129" y="102"/>
                </a:cubicBezTo>
                <a:cubicBezTo>
                  <a:pt x="128" y="105"/>
                  <a:pt x="126" y="105"/>
                  <a:pt x="124" y="106"/>
                </a:cubicBezTo>
                <a:cubicBezTo>
                  <a:pt x="120" y="106"/>
                  <a:pt x="119" y="94"/>
                  <a:pt x="116" y="100"/>
                </a:cubicBezTo>
                <a:cubicBezTo>
                  <a:pt x="122" y="102"/>
                  <a:pt x="112" y="104"/>
                  <a:pt x="109" y="103"/>
                </a:cubicBezTo>
                <a:cubicBezTo>
                  <a:pt x="109" y="106"/>
                  <a:pt x="109" y="109"/>
                  <a:pt x="110" y="111"/>
                </a:cubicBezTo>
                <a:cubicBezTo>
                  <a:pt x="98" y="105"/>
                  <a:pt x="109" y="118"/>
                  <a:pt x="102" y="119"/>
                </a:cubicBezTo>
                <a:cubicBezTo>
                  <a:pt x="97" y="105"/>
                  <a:pt x="87" y="120"/>
                  <a:pt x="78" y="119"/>
                </a:cubicBezTo>
                <a:cubicBezTo>
                  <a:pt x="75" y="123"/>
                  <a:pt x="83" y="128"/>
                  <a:pt x="77" y="128"/>
                </a:cubicBezTo>
                <a:cubicBezTo>
                  <a:pt x="77" y="125"/>
                  <a:pt x="77" y="122"/>
                  <a:pt x="73" y="123"/>
                </a:cubicBezTo>
                <a:cubicBezTo>
                  <a:pt x="71" y="127"/>
                  <a:pt x="67" y="131"/>
                  <a:pt x="61" y="130"/>
                </a:cubicBezTo>
                <a:cubicBezTo>
                  <a:pt x="60" y="137"/>
                  <a:pt x="54" y="142"/>
                  <a:pt x="46" y="139"/>
                </a:cubicBezTo>
                <a:cubicBezTo>
                  <a:pt x="45" y="150"/>
                  <a:pt x="44" y="152"/>
                  <a:pt x="49" y="161"/>
                </a:cubicBezTo>
                <a:cubicBezTo>
                  <a:pt x="43" y="160"/>
                  <a:pt x="46" y="156"/>
                  <a:pt x="41" y="159"/>
                </a:cubicBezTo>
                <a:cubicBezTo>
                  <a:pt x="39" y="164"/>
                  <a:pt x="43" y="164"/>
                  <a:pt x="44" y="167"/>
                </a:cubicBezTo>
                <a:cubicBezTo>
                  <a:pt x="39" y="170"/>
                  <a:pt x="36" y="180"/>
                  <a:pt x="32" y="169"/>
                </a:cubicBezTo>
                <a:cubicBezTo>
                  <a:pt x="32" y="175"/>
                  <a:pt x="35" y="180"/>
                  <a:pt x="30" y="183"/>
                </a:cubicBezTo>
                <a:cubicBezTo>
                  <a:pt x="41" y="185"/>
                  <a:pt x="30" y="193"/>
                  <a:pt x="37" y="196"/>
                </a:cubicBezTo>
                <a:cubicBezTo>
                  <a:pt x="32" y="196"/>
                  <a:pt x="32" y="202"/>
                  <a:pt x="29" y="204"/>
                </a:cubicBezTo>
                <a:cubicBezTo>
                  <a:pt x="32" y="207"/>
                  <a:pt x="37" y="218"/>
                  <a:pt x="30" y="212"/>
                </a:cubicBezTo>
                <a:cubicBezTo>
                  <a:pt x="28" y="221"/>
                  <a:pt x="37" y="222"/>
                  <a:pt x="38" y="230"/>
                </a:cubicBezTo>
                <a:cubicBezTo>
                  <a:pt x="36" y="229"/>
                  <a:pt x="35" y="231"/>
                  <a:pt x="33" y="231"/>
                </a:cubicBezTo>
                <a:cubicBezTo>
                  <a:pt x="29" y="230"/>
                  <a:pt x="33" y="223"/>
                  <a:pt x="28" y="223"/>
                </a:cubicBezTo>
                <a:cubicBezTo>
                  <a:pt x="24" y="232"/>
                  <a:pt x="34" y="231"/>
                  <a:pt x="35" y="236"/>
                </a:cubicBezTo>
                <a:cubicBezTo>
                  <a:pt x="25" y="255"/>
                  <a:pt x="25" y="269"/>
                  <a:pt x="11" y="289"/>
                </a:cubicBezTo>
                <a:cubicBezTo>
                  <a:pt x="9" y="282"/>
                  <a:pt x="18" y="280"/>
                  <a:pt x="12" y="277"/>
                </a:cubicBezTo>
                <a:cubicBezTo>
                  <a:pt x="12" y="278"/>
                  <a:pt x="12" y="280"/>
                  <a:pt x="10" y="279"/>
                </a:cubicBezTo>
                <a:cubicBezTo>
                  <a:pt x="10" y="277"/>
                  <a:pt x="10" y="276"/>
                  <a:pt x="8" y="276"/>
                </a:cubicBezTo>
                <a:cubicBezTo>
                  <a:pt x="5" y="291"/>
                  <a:pt x="4" y="294"/>
                  <a:pt x="7" y="309"/>
                </a:cubicBezTo>
                <a:cubicBezTo>
                  <a:pt x="7" y="306"/>
                  <a:pt x="15" y="302"/>
                  <a:pt x="14" y="308"/>
                </a:cubicBezTo>
                <a:cubicBezTo>
                  <a:pt x="11" y="313"/>
                  <a:pt x="6" y="312"/>
                  <a:pt x="2" y="315"/>
                </a:cubicBezTo>
                <a:cubicBezTo>
                  <a:pt x="0" y="325"/>
                  <a:pt x="14" y="337"/>
                  <a:pt x="4" y="330"/>
                </a:cubicBezTo>
                <a:cubicBezTo>
                  <a:pt x="1" y="339"/>
                  <a:pt x="10" y="345"/>
                  <a:pt x="1" y="348"/>
                </a:cubicBezTo>
                <a:cubicBezTo>
                  <a:pt x="7" y="348"/>
                  <a:pt x="1" y="357"/>
                  <a:pt x="6" y="359"/>
                </a:cubicBezTo>
                <a:cubicBezTo>
                  <a:pt x="7" y="355"/>
                  <a:pt x="8" y="359"/>
                  <a:pt x="5" y="361"/>
                </a:cubicBezTo>
                <a:cubicBezTo>
                  <a:pt x="15" y="366"/>
                  <a:pt x="19" y="345"/>
                  <a:pt x="24" y="353"/>
                </a:cubicBezTo>
                <a:cubicBezTo>
                  <a:pt x="22" y="357"/>
                  <a:pt x="17" y="358"/>
                  <a:pt x="16" y="365"/>
                </a:cubicBezTo>
                <a:cubicBezTo>
                  <a:pt x="15" y="415"/>
                  <a:pt x="16" y="463"/>
                  <a:pt x="31" y="496"/>
                </a:cubicBezTo>
                <a:cubicBezTo>
                  <a:pt x="38" y="486"/>
                  <a:pt x="53" y="486"/>
                  <a:pt x="62" y="485"/>
                </a:cubicBezTo>
                <a:cubicBezTo>
                  <a:pt x="64" y="475"/>
                  <a:pt x="56" y="481"/>
                  <a:pt x="56" y="477"/>
                </a:cubicBezTo>
                <a:cubicBezTo>
                  <a:pt x="64" y="470"/>
                  <a:pt x="70" y="484"/>
                  <a:pt x="75" y="473"/>
                </a:cubicBezTo>
                <a:cubicBezTo>
                  <a:pt x="68" y="478"/>
                  <a:pt x="60" y="470"/>
                  <a:pt x="67" y="465"/>
                </a:cubicBezTo>
                <a:cubicBezTo>
                  <a:pt x="69" y="477"/>
                  <a:pt x="84" y="469"/>
                  <a:pt x="81" y="477"/>
                </a:cubicBezTo>
                <a:cubicBezTo>
                  <a:pt x="82" y="474"/>
                  <a:pt x="84" y="474"/>
                  <a:pt x="86" y="473"/>
                </a:cubicBezTo>
                <a:cubicBezTo>
                  <a:pt x="85" y="477"/>
                  <a:pt x="84" y="481"/>
                  <a:pt x="89" y="481"/>
                </a:cubicBezTo>
                <a:cubicBezTo>
                  <a:pt x="95" y="483"/>
                  <a:pt x="85" y="473"/>
                  <a:pt x="92" y="474"/>
                </a:cubicBezTo>
                <a:cubicBezTo>
                  <a:pt x="101" y="485"/>
                  <a:pt x="116" y="482"/>
                  <a:pt x="127" y="488"/>
                </a:cubicBezTo>
                <a:cubicBezTo>
                  <a:pt x="128" y="482"/>
                  <a:pt x="133" y="483"/>
                  <a:pt x="135" y="480"/>
                </a:cubicBezTo>
                <a:cubicBezTo>
                  <a:pt x="197" y="497"/>
                  <a:pt x="281" y="492"/>
                  <a:pt x="352" y="485"/>
                </a:cubicBezTo>
                <a:cubicBezTo>
                  <a:pt x="329" y="479"/>
                  <a:pt x="310" y="485"/>
                  <a:pt x="291" y="481"/>
                </a:cubicBezTo>
                <a:cubicBezTo>
                  <a:pt x="295" y="482"/>
                  <a:pt x="297" y="479"/>
                  <a:pt x="294" y="477"/>
                </a:cubicBezTo>
                <a:cubicBezTo>
                  <a:pt x="294" y="479"/>
                  <a:pt x="290" y="479"/>
                  <a:pt x="290" y="476"/>
                </a:cubicBezTo>
                <a:cubicBezTo>
                  <a:pt x="293" y="476"/>
                  <a:pt x="294" y="473"/>
                  <a:pt x="297" y="472"/>
                </a:cubicBezTo>
                <a:cubicBezTo>
                  <a:pt x="301" y="474"/>
                  <a:pt x="302" y="478"/>
                  <a:pt x="304" y="481"/>
                </a:cubicBezTo>
                <a:cubicBezTo>
                  <a:pt x="352" y="469"/>
                  <a:pt x="386" y="480"/>
                  <a:pt x="435" y="465"/>
                </a:cubicBezTo>
                <a:cubicBezTo>
                  <a:pt x="433" y="459"/>
                  <a:pt x="426" y="468"/>
                  <a:pt x="424" y="461"/>
                </a:cubicBezTo>
                <a:cubicBezTo>
                  <a:pt x="432" y="463"/>
                  <a:pt x="434" y="457"/>
                  <a:pt x="439" y="454"/>
                </a:cubicBezTo>
                <a:cubicBezTo>
                  <a:pt x="430" y="455"/>
                  <a:pt x="426" y="449"/>
                  <a:pt x="421" y="451"/>
                </a:cubicBezTo>
                <a:cubicBezTo>
                  <a:pt x="422" y="446"/>
                  <a:pt x="425" y="446"/>
                  <a:pt x="425" y="442"/>
                </a:cubicBezTo>
                <a:cubicBezTo>
                  <a:pt x="416" y="437"/>
                  <a:pt x="423" y="456"/>
                  <a:pt x="416" y="455"/>
                </a:cubicBezTo>
                <a:cubicBezTo>
                  <a:pt x="420" y="442"/>
                  <a:pt x="409" y="448"/>
                  <a:pt x="408" y="453"/>
                </a:cubicBezTo>
                <a:cubicBezTo>
                  <a:pt x="405" y="443"/>
                  <a:pt x="390" y="445"/>
                  <a:pt x="386" y="454"/>
                </a:cubicBezTo>
                <a:cubicBezTo>
                  <a:pt x="378" y="430"/>
                  <a:pt x="400" y="441"/>
                  <a:pt x="410" y="441"/>
                </a:cubicBezTo>
                <a:cubicBezTo>
                  <a:pt x="412" y="432"/>
                  <a:pt x="416" y="437"/>
                  <a:pt x="419" y="441"/>
                </a:cubicBezTo>
                <a:cubicBezTo>
                  <a:pt x="420" y="431"/>
                  <a:pt x="433" y="436"/>
                  <a:pt x="439" y="437"/>
                </a:cubicBezTo>
                <a:cubicBezTo>
                  <a:pt x="441" y="434"/>
                  <a:pt x="437" y="431"/>
                  <a:pt x="440" y="431"/>
                </a:cubicBezTo>
                <a:cubicBezTo>
                  <a:pt x="445" y="444"/>
                  <a:pt x="466" y="428"/>
                  <a:pt x="468" y="438"/>
                </a:cubicBezTo>
                <a:cubicBezTo>
                  <a:pt x="466" y="438"/>
                  <a:pt x="463" y="437"/>
                  <a:pt x="463" y="440"/>
                </a:cubicBezTo>
                <a:cubicBezTo>
                  <a:pt x="466" y="440"/>
                  <a:pt x="469" y="441"/>
                  <a:pt x="471" y="441"/>
                </a:cubicBezTo>
                <a:cubicBezTo>
                  <a:pt x="475" y="434"/>
                  <a:pt x="469" y="435"/>
                  <a:pt x="469" y="431"/>
                </a:cubicBezTo>
                <a:cubicBezTo>
                  <a:pt x="480" y="435"/>
                  <a:pt x="494" y="444"/>
                  <a:pt x="486" y="432"/>
                </a:cubicBezTo>
                <a:cubicBezTo>
                  <a:pt x="497" y="435"/>
                  <a:pt x="503" y="439"/>
                  <a:pt x="509" y="439"/>
                </a:cubicBezTo>
                <a:cubicBezTo>
                  <a:pt x="507" y="438"/>
                  <a:pt x="513" y="427"/>
                  <a:pt x="518" y="429"/>
                </a:cubicBezTo>
                <a:cubicBezTo>
                  <a:pt x="512" y="434"/>
                  <a:pt x="519" y="451"/>
                  <a:pt x="524" y="442"/>
                </a:cubicBezTo>
                <a:cubicBezTo>
                  <a:pt x="523" y="439"/>
                  <a:pt x="516" y="439"/>
                  <a:pt x="519" y="433"/>
                </a:cubicBezTo>
                <a:cubicBezTo>
                  <a:pt x="543" y="429"/>
                  <a:pt x="572" y="428"/>
                  <a:pt x="584" y="436"/>
                </a:cubicBezTo>
                <a:cubicBezTo>
                  <a:pt x="586" y="425"/>
                  <a:pt x="599" y="432"/>
                  <a:pt x="606" y="428"/>
                </a:cubicBezTo>
                <a:cubicBezTo>
                  <a:pt x="603" y="429"/>
                  <a:pt x="597" y="440"/>
                  <a:pt x="602" y="435"/>
                </a:cubicBezTo>
                <a:cubicBezTo>
                  <a:pt x="608" y="428"/>
                  <a:pt x="610" y="432"/>
                  <a:pt x="619" y="429"/>
                </a:cubicBezTo>
                <a:cubicBezTo>
                  <a:pt x="618" y="441"/>
                  <a:pt x="624" y="427"/>
                  <a:pt x="628" y="428"/>
                </a:cubicBezTo>
                <a:cubicBezTo>
                  <a:pt x="626" y="436"/>
                  <a:pt x="641" y="430"/>
                  <a:pt x="639" y="428"/>
                </a:cubicBezTo>
                <a:cubicBezTo>
                  <a:pt x="647" y="425"/>
                  <a:pt x="639" y="436"/>
                  <a:pt x="644" y="436"/>
                </a:cubicBezTo>
                <a:cubicBezTo>
                  <a:pt x="644" y="434"/>
                  <a:pt x="645" y="433"/>
                  <a:pt x="646" y="434"/>
                </a:cubicBezTo>
                <a:cubicBezTo>
                  <a:pt x="647" y="431"/>
                  <a:pt x="649" y="431"/>
                  <a:pt x="649" y="430"/>
                </a:cubicBezTo>
                <a:cubicBezTo>
                  <a:pt x="646" y="425"/>
                  <a:pt x="641" y="429"/>
                  <a:pt x="637" y="423"/>
                </a:cubicBezTo>
                <a:cubicBezTo>
                  <a:pt x="643" y="424"/>
                  <a:pt x="649" y="425"/>
                  <a:pt x="654" y="426"/>
                </a:cubicBezTo>
                <a:cubicBezTo>
                  <a:pt x="653" y="431"/>
                  <a:pt x="649" y="432"/>
                  <a:pt x="655" y="435"/>
                </a:cubicBezTo>
                <a:cubicBezTo>
                  <a:pt x="655" y="426"/>
                  <a:pt x="669" y="422"/>
                  <a:pt x="670" y="424"/>
                </a:cubicBezTo>
                <a:cubicBezTo>
                  <a:pt x="672" y="433"/>
                  <a:pt x="660" y="423"/>
                  <a:pt x="662" y="432"/>
                </a:cubicBezTo>
                <a:cubicBezTo>
                  <a:pt x="668" y="432"/>
                  <a:pt x="673" y="431"/>
                  <a:pt x="676" y="427"/>
                </a:cubicBezTo>
                <a:cubicBezTo>
                  <a:pt x="679" y="435"/>
                  <a:pt x="694" y="428"/>
                  <a:pt x="702" y="432"/>
                </a:cubicBezTo>
                <a:cubicBezTo>
                  <a:pt x="694" y="428"/>
                  <a:pt x="704" y="423"/>
                  <a:pt x="708" y="422"/>
                </a:cubicBezTo>
                <a:cubicBezTo>
                  <a:pt x="711" y="424"/>
                  <a:pt x="711" y="430"/>
                  <a:pt x="715" y="432"/>
                </a:cubicBezTo>
                <a:cubicBezTo>
                  <a:pt x="717" y="426"/>
                  <a:pt x="719" y="435"/>
                  <a:pt x="723" y="434"/>
                </a:cubicBezTo>
                <a:cubicBezTo>
                  <a:pt x="728" y="426"/>
                  <a:pt x="718" y="428"/>
                  <a:pt x="721" y="422"/>
                </a:cubicBezTo>
                <a:cubicBezTo>
                  <a:pt x="727" y="418"/>
                  <a:pt x="736" y="418"/>
                  <a:pt x="738" y="427"/>
                </a:cubicBezTo>
                <a:cubicBezTo>
                  <a:pt x="731" y="433"/>
                  <a:pt x="732" y="416"/>
                  <a:pt x="725" y="422"/>
                </a:cubicBezTo>
                <a:cubicBezTo>
                  <a:pt x="724" y="430"/>
                  <a:pt x="734" y="429"/>
                  <a:pt x="737" y="434"/>
                </a:cubicBezTo>
                <a:cubicBezTo>
                  <a:pt x="739" y="430"/>
                  <a:pt x="742" y="426"/>
                  <a:pt x="745" y="421"/>
                </a:cubicBezTo>
                <a:cubicBezTo>
                  <a:pt x="748" y="425"/>
                  <a:pt x="743" y="435"/>
                  <a:pt x="749" y="436"/>
                </a:cubicBezTo>
                <a:cubicBezTo>
                  <a:pt x="759" y="428"/>
                  <a:pt x="764" y="423"/>
                  <a:pt x="776" y="422"/>
                </a:cubicBezTo>
                <a:cubicBezTo>
                  <a:pt x="775" y="428"/>
                  <a:pt x="771" y="429"/>
                  <a:pt x="776" y="432"/>
                </a:cubicBezTo>
                <a:cubicBezTo>
                  <a:pt x="781" y="424"/>
                  <a:pt x="804" y="432"/>
                  <a:pt x="804" y="425"/>
                </a:cubicBezTo>
                <a:cubicBezTo>
                  <a:pt x="808" y="428"/>
                  <a:pt x="811" y="431"/>
                  <a:pt x="816" y="432"/>
                </a:cubicBezTo>
                <a:cubicBezTo>
                  <a:pt x="816" y="427"/>
                  <a:pt x="818" y="424"/>
                  <a:pt x="822" y="424"/>
                </a:cubicBezTo>
                <a:cubicBezTo>
                  <a:pt x="824" y="430"/>
                  <a:pt x="815" y="432"/>
                  <a:pt x="820" y="433"/>
                </a:cubicBezTo>
                <a:cubicBezTo>
                  <a:pt x="827" y="426"/>
                  <a:pt x="830" y="430"/>
                  <a:pt x="839" y="425"/>
                </a:cubicBezTo>
                <a:cubicBezTo>
                  <a:pt x="836" y="428"/>
                  <a:pt x="836" y="430"/>
                  <a:pt x="840" y="432"/>
                </a:cubicBezTo>
                <a:cubicBezTo>
                  <a:pt x="850" y="426"/>
                  <a:pt x="854" y="436"/>
                  <a:pt x="865" y="427"/>
                </a:cubicBezTo>
                <a:cubicBezTo>
                  <a:pt x="869" y="422"/>
                  <a:pt x="858" y="419"/>
                  <a:pt x="865" y="418"/>
                </a:cubicBezTo>
                <a:cubicBezTo>
                  <a:pt x="867" y="422"/>
                  <a:pt x="869" y="427"/>
                  <a:pt x="874" y="429"/>
                </a:cubicBezTo>
                <a:cubicBezTo>
                  <a:pt x="885" y="423"/>
                  <a:pt x="895" y="404"/>
                  <a:pt x="906" y="421"/>
                </a:cubicBezTo>
                <a:cubicBezTo>
                  <a:pt x="907" y="411"/>
                  <a:pt x="914" y="420"/>
                  <a:pt x="914" y="422"/>
                </a:cubicBezTo>
                <a:cubicBezTo>
                  <a:pt x="922" y="416"/>
                  <a:pt x="928" y="424"/>
                  <a:pt x="937" y="419"/>
                </a:cubicBezTo>
                <a:cubicBezTo>
                  <a:pt x="936" y="425"/>
                  <a:pt x="941" y="426"/>
                  <a:pt x="942" y="430"/>
                </a:cubicBezTo>
                <a:cubicBezTo>
                  <a:pt x="943" y="426"/>
                  <a:pt x="942" y="421"/>
                  <a:pt x="945" y="421"/>
                </a:cubicBezTo>
                <a:cubicBezTo>
                  <a:pt x="979" y="428"/>
                  <a:pt x="1016" y="442"/>
                  <a:pt x="1039" y="441"/>
                </a:cubicBezTo>
                <a:cubicBezTo>
                  <a:pt x="1039" y="449"/>
                  <a:pt x="1048" y="447"/>
                  <a:pt x="1052" y="443"/>
                </a:cubicBezTo>
                <a:cubicBezTo>
                  <a:pt x="1069" y="458"/>
                  <a:pt x="1083" y="455"/>
                  <a:pt x="1101" y="467"/>
                </a:cubicBezTo>
                <a:cubicBezTo>
                  <a:pt x="1102" y="463"/>
                  <a:pt x="1101" y="458"/>
                  <a:pt x="1104" y="458"/>
                </a:cubicBezTo>
                <a:cubicBezTo>
                  <a:pt x="1104" y="461"/>
                  <a:pt x="1107" y="463"/>
                  <a:pt x="1105" y="468"/>
                </a:cubicBezTo>
                <a:cubicBezTo>
                  <a:pt x="1122" y="468"/>
                  <a:pt x="1130" y="479"/>
                  <a:pt x="1145" y="477"/>
                </a:cubicBezTo>
                <a:cubicBezTo>
                  <a:pt x="1144" y="478"/>
                  <a:pt x="1162" y="494"/>
                  <a:pt x="1176" y="488"/>
                </a:cubicBezTo>
                <a:cubicBezTo>
                  <a:pt x="1173" y="491"/>
                  <a:pt x="1173" y="493"/>
                  <a:pt x="1177" y="495"/>
                </a:cubicBezTo>
                <a:cubicBezTo>
                  <a:pt x="1178" y="493"/>
                  <a:pt x="1178" y="489"/>
                  <a:pt x="1181" y="489"/>
                </a:cubicBezTo>
                <a:cubicBezTo>
                  <a:pt x="1184" y="494"/>
                  <a:pt x="1189" y="492"/>
                  <a:pt x="1182" y="496"/>
                </a:cubicBezTo>
                <a:cubicBezTo>
                  <a:pt x="1201" y="488"/>
                  <a:pt x="1217" y="514"/>
                  <a:pt x="1231" y="505"/>
                </a:cubicBezTo>
                <a:cubicBezTo>
                  <a:pt x="1233" y="511"/>
                  <a:pt x="1240" y="518"/>
                  <a:pt x="1245" y="510"/>
                </a:cubicBezTo>
                <a:cubicBezTo>
                  <a:pt x="1245" y="513"/>
                  <a:pt x="1244" y="517"/>
                  <a:pt x="1244" y="520"/>
                </a:cubicBezTo>
                <a:cubicBezTo>
                  <a:pt x="1262" y="520"/>
                  <a:pt x="1281" y="530"/>
                  <a:pt x="1297" y="541"/>
                </a:cubicBezTo>
                <a:cubicBezTo>
                  <a:pt x="1275" y="516"/>
                  <a:pt x="1232" y="505"/>
                  <a:pt x="1208" y="480"/>
                </a:cubicBezTo>
                <a:cubicBezTo>
                  <a:pt x="1198" y="480"/>
                  <a:pt x="1195" y="474"/>
                  <a:pt x="1190" y="469"/>
                </a:cubicBezTo>
                <a:cubicBezTo>
                  <a:pt x="1194" y="471"/>
                  <a:pt x="1196" y="468"/>
                  <a:pt x="1199" y="469"/>
                </a:cubicBezTo>
                <a:cubicBezTo>
                  <a:pt x="1202" y="470"/>
                  <a:pt x="1203" y="472"/>
                  <a:pt x="1202" y="476"/>
                </a:cubicBezTo>
                <a:cubicBezTo>
                  <a:pt x="1212" y="477"/>
                  <a:pt x="1234" y="477"/>
                  <a:pt x="1227" y="490"/>
                </a:cubicBezTo>
                <a:cubicBezTo>
                  <a:pt x="1238" y="489"/>
                  <a:pt x="1241" y="495"/>
                  <a:pt x="1246" y="494"/>
                </a:cubicBezTo>
                <a:cubicBezTo>
                  <a:pt x="1243" y="493"/>
                  <a:pt x="1253" y="489"/>
                  <a:pt x="1254" y="484"/>
                </a:cubicBezTo>
                <a:cubicBezTo>
                  <a:pt x="1253" y="489"/>
                  <a:pt x="1253" y="495"/>
                  <a:pt x="1250" y="497"/>
                </a:cubicBezTo>
                <a:cubicBezTo>
                  <a:pt x="1261" y="497"/>
                  <a:pt x="1269" y="497"/>
                  <a:pt x="1274" y="506"/>
                </a:cubicBezTo>
                <a:cubicBezTo>
                  <a:pt x="1275" y="499"/>
                  <a:pt x="1283" y="504"/>
                  <a:pt x="1284" y="499"/>
                </a:cubicBezTo>
                <a:cubicBezTo>
                  <a:pt x="1294" y="507"/>
                  <a:pt x="1306" y="515"/>
                  <a:pt x="1320" y="508"/>
                </a:cubicBezTo>
                <a:cubicBezTo>
                  <a:pt x="1322" y="502"/>
                  <a:pt x="1308" y="508"/>
                  <a:pt x="1310" y="501"/>
                </a:cubicBezTo>
                <a:cubicBezTo>
                  <a:pt x="1323" y="476"/>
                  <a:pt x="1343" y="518"/>
                  <a:pt x="1352" y="516"/>
                </a:cubicBezTo>
                <a:cubicBezTo>
                  <a:pt x="1352" y="516"/>
                  <a:pt x="1352" y="516"/>
                  <a:pt x="1352" y="516"/>
                </a:cubicBezTo>
                <a:cubicBezTo>
                  <a:pt x="1355" y="509"/>
                  <a:pt x="1365" y="511"/>
                  <a:pt x="1369" y="505"/>
                </a:cubicBezTo>
                <a:cubicBezTo>
                  <a:pt x="1369" y="522"/>
                  <a:pt x="1396" y="518"/>
                  <a:pt x="1404" y="521"/>
                </a:cubicBezTo>
                <a:cubicBezTo>
                  <a:pt x="1390" y="512"/>
                  <a:pt x="1373" y="506"/>
                  <a:pt x="1370" y="489"/>
                </a:cubicBezTo>
                <a:cubicBezTo>
                  <a:pt x="1406" y="496"/>
                  <a:pt x="1436" y="486"/>
                  <a:pt x="1465" y="497"/>
                </a:cubicBezTo>
                <a:cubicBezTo>
                  <a:pt x="1464" y="487"/>
                  <a:pt x="1485" y="486"/>
                  <a:pt x="1491" y="476"/>
                </a:cubicBezTo>
                <a:cubicBezTo>
                  <a:pt x="1487" y="475"/>
                  <a:pt x="1486" y="473"/>
                  <a:pt x="1487" y="468"/>
                </a:cubicBezTo>
                <a:cubicBezTo>
                  <a:pt x="1500" y="464"/>
                  <a:pt x="1514" y="461"/>
                  <a:pt x="1518" y="443"/>
                </a:cubicBezTo>
                <a:cubicBezTo>
                  <a:pt x="1542" y="435"/>
                  <a:pt x="1550" y="418"/>
                  <a:pt x="1559" y="392"/>
                </a:cubicBezTo>
                <a:close/>
                <a:moveTo>
                  <a:pt x="395" y="465"/>
                </a:moveTo>
                <a:cubicBezTo>
                  <a:pt x="395" y="460"/>
                  <a:pt x="409" y="461"/>
                  <a:pt x="398" y="458"/>
                </a:cubicBezTo>
                <a:cubicBezTo>
                  <a:pt x="404" y="452"/>
                  <a:pt x="405" y="465"/>
                  <a:pt x="410" y="465"/>
                </a:cubicBezTo>
                <a:cubicBezTo>
                  <a:pt x="405" y="471"/>
                  <a:pt x="399" y="467"/>
                  <a:pt x="395" y="465"/>
                </a:cubicBezTo>
                <a:close/>
                <a:moveTo>
                  <a:pt x="59" y="198"/>
                </a:moveTo>
                <a:cubicBezTo>
                  <a:pt x="51" y="200"/>
                  <a:pt x="56" y="205"/>
                  <a:pt x="52" y="209"/>
                </a:cubicBezTo>
                <a:cubicBezTo>
                  <a:pt x="52" y="203"/>
                  <a:pt x="36" y="213"/>
                  <a:pt x="38" y="201"/>
                </a:cubicBezTo>
                <a:cubicBezTo>
                  <a:pt x="53" y="213"/>
                  <a:pt x="48" y="189"/>
                  <a:pt x="59" y="198"/>
                </a:cubicBezTo>
                <a:close/>
                <a:moveTo>
                  <a:pt x="135" y="442"/>
                </a:moveTo>
                <a:cubicBezTo>
                  <a:pt x="130" y="444"/>
                  <a:pt x="137" y="460"/>
                  <a:pt x="126" y="457"/>
                </a:cubicBezTo>
                <a:cubicBezTo>
                  <a:pt x="122" y="451"/>
                  <a:pt x="132" y="444"/>
                  <a:pt x="127" y="448"/>
                </a:cubicBezTo>
                <a:cubicBezTo>
                  <a:pt x="123" y="446"/>
                  <a:pt x="131" y="440"/>
                  <a:pt x="135" y="442"/>
                </a:cubicBezTo>
                <a:close/>
                <a:moveTo>
                  <a:pt x="138" y="447"/>
                </a:moveTo>
                <a:cubicBezTo>
                  <a:pt x="139" y="444"/>
                  <a:pt x="145" y="448"/>
                  <a:pt x="145" y="444"/>
                </a:cubicBezTo>
                <a:cubicBezTo>
                  <a:pt x="149" y="445"/>
                  <a:pt x="146" y="452"/>
                  <a:pt x="151" y="452"/>
                </a:cubicBezTo>
                <a:cubicBezTo>
                  <a:pt x="153" y="456"/>
                  <a:pt x="143" y="449"/>
                  <a:pt x="138" y="447"/>
                </a:cubicBezTo>
                <a:close/>
                <a:moveTo>
                  <a:pt x="194" y="148"/>
                </a:moveTo>
                <a:cubicBezTo>
                  <a:pt x="194" y="159"/>
                  <a:pt x="191" y="150"/>
                  <a:pt x="187" y="153"/>
                </a:cubicBezTo>
                <a:cubicBezTo>
                  <a:pt x="185" y="159"/>
                  <a:pt x="197" y="154"/>
                  <a:pt x="192" y="161"/>
                </a:cubicBezTo>
                <a:cubicBezTo>
                  <a:pt x="186" y="160"/>
                  <a:pt x="184" y="156"/>
                  <a:pt x="185" y="148"/>
                </a:cubicBezTo>
                <a:cubicBezTo>
                  <a:pt x="189" y="149"/>
                  <a:pt x="190" y="146"/>
                  <a:pt x="194" y="148"/>
                </a:cubicBezTo>
                <a:close/>
                <a:moveTo>
                  <a:pt x="233" y="141"/>
                </a:moveTo>
                <a:cubicBezTo>
                  <a:pt x="230" y="143"/>
                  <a:pt x="226" y="144"/>
                  <a:pt x="225" y="149"/>
                </a:cubicBezTo>
                <a:cubicBezTo>
                  <a:pt x="223" y="146"/>
                  <a:pt x="217" y="147"/>
                  <a:pt x="220" y="141"/>
                </a:cubicBezTo>
                <a:cubicBezTo>
                  <a:pt x="226" y="143"/>
                  <a:pt x="228" y="140"/>
                  <a:pt x="233" y="141"/>
                </a:cubicBezTo>
                <a:close/>
                <a:moveTo>
                  <a:pt x="211" y="435"/>
                </a:moveTo>
                <a:cubicBezTo>
                  <a:pt x="210" y="424"/>
                  <a:pt x="225" y="438"/>
                  <a:pt x="227" y="431"/>
                </a:cubicBezTo>
                <a:cubicBezTo>
                  <a:pt x="235" y="432"/>
                  <a:pt x="217" y="437"/>
                  <a:pt x="211" y="435"/>
                </a:cubicBezTo>
                <a:close/>
                <a:moveTo>
                  <a:pt x="289" y="56"/>
                </a:moveTo>
                <a:cubicBezTo>
                  <a:pt x="274" y="57"/>
                  <a:pt x="268" y="54"/>
                  <a:pt x="261" y="63"/>
                </a:cubicBezTo>
                <a:cubicBezTo>
                  <a:pt x="258" y="61"/>
                  <a:pt x="261" y="58"/>
                  <a:pt x="264" y="59"/>
                </a:cubicBezTo>
                <a:cubicBezTo>
                  <a:pt x="265" y="56"/>
                  <a:pt x="264" y="55"/>
                  <a:pt x="263" y="54"/>
                </a:cubicBezTo>
                <a:cubicBezTo>
                  <a:pt x="270" y="50"/>
                  <a:pt x="283" y="60"/>
                  <a:pt x="288" y="47"/>
                </a:cubicBezTo>
                <a:cubicBezTo>
                  <a:pt x="294" y="50"/>
                  <a:pt x="290" y="51"/>
                  <a:pt x="289" y="56"/>
                </a:cubicBezTo>
                <a:close/>
                <a:moveTo>
                  <a:pt x="252" y="450"/>
                </a:moveTo>
                <a:cubicBezTo>
                  <a:pt x="247" y="450"/>
                  <a:pt x="251" y="464"/>
                  <a:pt x="242" y="457"/>
                </a:cubicBezTo>
                <a:cubicBezTo>
                  <a:pt x="243" y="450"/>
                  <a:pt x="248" y="449"/>
                  <a:pt x="251" y="445"/>
                </a:cubicBezTo>
                <a:cubicBezTo>
                  <a:pt x="252" y="446"/>
                  <a:pt x="254" y="448"/>
                  <a:pt x="257" y="448"/>
                </a:cubicBezTo>
                <a:cubicBezTo>
                  <a:pt x="257" y="453"/>
                  <a:pt x="254" y="453"/>
                  <a:pt x="253" y="457"/>
                </a:cubicBezTo>
                <a:cubicBezTo>
                  <a:pt x="258" y="462"/>
                  <a:pt x="248" y="456"/>
                  <a:pt x="252" y="450"/>
                </a:cubicBezTo>
                <a:close/>
                <a:moveTo>
                  <a:pt x="264" y="471"/>
                </a:moveTo>
                <a:cubicBezTo>
                  <a:pt x="262" y="478"/>
                  <a:pt x="262" y="475"/>
                  <a:pt x="262" y="483"/>
                </a:cubicBezTo>
                <a:cubicBezTo>
                  <a:pt x="258" y="475"/>
                  <a:pt x="245" y="489"/>
                  <a:pt x="248" y="475"/>
                </a:cubicBezTo>
                <a:cubicBezTo>
                  <a:pt x="243" y="472"/>
                  <a:pt x="248" y="486"/>
                  <a:pt x="242" y="483"/>
                </a:cubicBezTo>
                <a:cubicBezTo>
                  <a:pt x="238" y="484"/>
                  <a:pt x="239" y="479"/>
                  <a:pt x="239" y="476"/>
                </a:cubicBezTo>
                <a:cubicBezTo>
                  <a:pt x="234" y="479"/>
                  <a:pt x="217" y="487"/>
                  <a:pt x="213" y="476"/>
                </a:cubicBezTo>
                <a:cubicBezTo>
                  <a:pt x="210" y="477"/>
                  <a:pt x="208" y="480"/>
                  <a:pt x="207" y="484"/>
                </a:cubicBezTo>
                <a:cubicBezTo>
                  <a:pt x="194" y="475"/>
                  <a:pt x="167" y="487"/>
                  <a:pt x="159" y="470"/>
                </a:cubicBezTo>
                <a:cubicBezTo>
                  <a:pt x="154" y="481"/>
                  <a:pt x="136" y="471"/>
                  <a:pt x="122" y="463"/>
                </a:cubicBezTo>
                <a:cubicBezTo>
                  <a:pt x="124" y="462"/>
                  <a:pt x="129" y="462"/>
                  <a:pt x="133" y="465"/>
                </a:cubicBezTo>
                <a:cubicBezTo>
                  <a:pt x="134" y="457"/>
                  <a:pt x="136" y="452"/>
                  <a:pt x="144" y="456"/>
                </a:cubicBezTo>
                <a:cubicBezTo>
                  <a:pt x="143" y="460"/>
                  <a:pt x="142" y="465"/>
                  <a:pt x="141" y="469"/>
                </a:cubicBezTo>
                <a:cubicBezTo>
                  <a:pt x="148" y="473"/>
                  <a:pt x="145" y="462"/>
                  <a:pt x="151" y="464"/>
                </a:cubicBezTo>
                <a:cubicBezTo>
                  <a:pt x="151" y="461"/>
                  <a:pt x="148" y="458"/>
                  <a:pt x="147" y="461"/>
                </a:cubicBezTo>
                <a:cubicBezTo>
                  <a:pt x="143" y="456"/>
                  <a:pt x="158" y="457"/>
                  <a:pt x="161" y="454"/>
                </a:cubicBezTo>
                <a:cubicBezTo>
                  <a:pt x="159" y="458"/>
                  <a:pt x="156" y="462"/>
                  <a:pt x="153" y="467"/>
                </a:cubicBezTo>
                <a:cubicBezTo>
                  <a:pt x="160" y="468"/>
                  <a:pt x="160" y="460"/>
                  <a:pt x="163" y="469"/>
                </a:cubicBezTo>
                <a:cubicBezTo>
                  <a:pt x="165" y="469"/>
                  <a:pt x="166" y="467"/>
                  <a:pt x="168" y="467"/>
                </a:cubicBezTo>
                <a:cubicBezTo>
                  <a:pt x="167" y="465"/>
                  <a:pt x="164" y="464"/>
                  <a:pt x="165" y="460"/>
                </a:cubicBezTo>
                <a:cubicBezTo>
                  <a:pt x="172" y="460"/>
                  <a:pt x="173" y="464"/>
                  <a:pt x="174" y="468"/>
                </a:cubicBezTo>
                <a:cubicBezTo>
                  <a:pt x="180" y="468"/>
                  <a:pt x="176" y="454"/>
                  <a:pt x="181" y="453"/>
                </a:cubicBezTo>
                <a:cubicBezTo>
                  <a:pt x="186" y="470"/>
                  <a:pt x="211" y="463"/>
                  <a:pt x="226" y="462"/>
                </a:cubicBezTo>
                <a:cubicBezTo>
                  <a:pt x="226" y="464"/>
                  <a:pt x="225" y="466"/>
                  <a:pt x="225" y="468"/>
                </a:cubicBezTo>
                <a:cubicBezTo>
                  <a:pt x="231" y="460"/>
                  <a:pt x="241" y="472"/>
                  <a:pt x="245" y="465"/>
                </a:cubicBezTo>
                <a:cubicBezTo>
                  <a:pt x="251" y="468"/>
                  <a:pt x="240" y="468"/>
                  <a:pt x="242" y="474"/>
                </a:cubicBezTo>
                <a:cubicBezTo>
                  <a:pt x="248" y="467"/>
                  <a:pt x="255" y="476"/>
                  <a:pt x="264" y="471"/>
                </a:cubicBezTo>
                <a:close/>
                <a:moveTo>
                  <a:pt x="281" y="465"/>
                </a:moveTo>
                <a:cubicBezTo>
                  <a:pt x="271" y="465"/>
                  <a:pt x="271" y="463"/>
                  <a:pt x="263" y="464"/>
                </a:cubicBezTo>
                <a:cubicBezTo>
                  <a:pt x="265" y="454"/>
                  <a:pt x="268" y="460"/>
                  <a:pt x="275" y="461"/>
                </a:cubicBezTo>
                <a:cubicBezTo>
                  <a:pt x="279" y="453"/>
                  <a:pt x="268" y="455"/>
                  <a:pt x="273" y="447"/>
                </a:cubicBezTo>
                <a:cubicBezTo>
                  <a:pt x="281" y="451"/>
                  <a:pt x="276" y="455"/>
                  <a:pt x="281" y="465"/>
                </a:cubicBezTo>
                <a:close/>
                <a:moveTo>
                  <a:pt x="289" y="480"/>
                </a:moveTo>
                <a:cubicBezTo>
                  <a:pt x="283" y="484"/>
                  <a:pt x="274" y="483"/>
                  <a:pt x="265" y="481"/>
                </a:cubicBezTo>
                <a:cubicBezTo>
                  <a:pt x="265" y="478"/>
                  <a:pt x="268" y="479"/>
                  <a:pt x="269" y="479"/>
                </a:cubicBezTo>
                <a:cubicBezTo>
                  <a:pt x="269" y="477"/>
                  <a:pt x="268" y="475"/>
                  <a:pt x="266" y="474"/>
                </a:cubicBezTo>
                <a:cubicBezTo>
                  <a:pt x="266" y="472"/>
                  <a:pt x="267" y="472"/>
                  <a:pt x="268" y="472"/>
                </a:cubicBezTo>
                <a:cubicBezTo>
                  <a:pt x="270" y="473"/>
                  <a:pt x="271" y="471"/>
                  <a:pt x="271" y="470"/>
                </a:cubicBezTo>
                <a:cubicBezTo>
                  <a:pt x="272" y="474"/>
                  <a:pt x="273" y="473"/>
                  <a:pt x="274" y="480"/>
                </a:cubicBezTo>
                <a:cubicBezTo>
                  <a:pt x="280" y="480"/>
                  <a:pt x="272" y="475"/>
                  <a:pt x="275" y="471"/>
                </a:cubicBezTo>
                <a:cubicBezTo>
                  <a:pt x="282" y="470"/>
                  <a:pt x="278" y="477"/>
                  <a:pt x="278" y="481"/>
                </a:cubicBezTo>
                <a:cubicBezTo>
                  <a:pt x="282" y="481"/>
                  <a:pt x="284" y="478"/>
                  <a:pt x="284" y="472"/>
                </a:cubicBezTo>
                <a:cubicBezTo>
                  <a:pt x="288" y="473"/>
                  <a:pt x="284" y="480"/>
                  <a:pt x="289" y="480"/>
                </a:cubicBezTo>
                <a:close/>
                <a:moveTo>
                  <a:pt x="303" y="448"/>
                </a:moveTo>
                <a:cubicBezTo>
                  <a:pt x="299" y="451"/>
                  <a:pt x="303" y="451"/>
                  <a:pt x="302" y="457"/>
                </a:cubicBezTo>
                <a:cubicBezTo>
                  <a:pt x="296" y="458"/>
                  <a:pt x="294" y="447"/>
                  <a:pt x="299" y="447"/>
                </a:cubicBezTo>
                <a:cubicBezTo>
                  <a:pt x="300" y="447"/>
                  <a:pt x="302" y="447"/>
                  <a:pt x="303" y="448"/>
                </a:cubicBezTo>
                <a:close/>
                <a:moveTo>
                  <a:pt x="316" y="452"/>
                </a:moveTo>
                <a:cubicBezTo>
                  <a:pt x="316" y="458"/>
                  <a:pt x="308" y="458"/>
                  <a:pt x="317" y="460"/>
                </a:cubicBezTo>
                <a:cubicBezTo>
                  <a:pt x="315" y="462"/>
                  <a:pt x="312" y="462"/>
                  <a:pt x="311" y="466"/>
                </a:cubicBezTo>
                <a:cubicBezTo>
                  <a:pt x="305" y="463"/>
                  <a:pt x="310" y="452"/>
                  <a:pt x="306" y="455"/>
                </a:cubicBezTo>
                <a:cubicBezTo>
                  <a:pt x="300" y="450"/>
                  <a:pt x="314" y="446"/>
                  <a:pt x="316" y="452"/>
                </a:cubicBezTo>
                <a:close/>
                <a:moveTo>
                  <a:pt x="384" y="451"/>
                </a:moveTo>
                <a:cubicBezTo>
                  <a:pt x="374" y="455"/>
                  <a:pt x="368" y="451"/>
                  <a:pt x="367" y="464"/>
                </a:cubicBezTo>
                <a:cubicBezTo>
                  <a:pt x="363" y="458"/>
                  <a:pt x="362" y="462"/>
                  <a:pt x="359" y="456"/>
                </a:cubicBezTo>
                <a:cubicBezTo>
                  <a:pt x="361" y="452"/>
                  <a:pt x="361" y="456"/>
                  <a:pt x="363" y="456"/>
                </a:cubicBezTo>
                <a:cubicBezTo>
                  <a:pt x="364" y="454"/>
                  <a:pt x="364" y="452"/>
                  <a:pt x="365" y="450"/>
                </a:cubicBezTo>
                <a:cubicBezTo>
                  <a:pt x="357" y="452"/>
                  <a:pt x="358" y="454"/>
                  <a:pt x="358" y="463"/>
                </a:cubicBezTo>
                <a:cubicBezTo>
                  <a:pt x="350" y="463"/>
                  <a:pt x="352" y="455"/>
                  <a:pt x="349" y="451"/>
                </a:cubicBezTo>
                <a:cubicBezTo>
                  <a:pt x="348" y="457"/>
                  <a:pt x="331" y="466"/>
                  <a:pt x="337" y="456"/>
                </a:cubicBezTo>
                <a:cubicBezTo>
                  <a:pt x="336" y="456"/>
                  <a:pt x="334" y="456"/>
                  <a:pt x="333" y="455"/>
                </a:cubicBezTo>
                <a:cubicBezTo>
                  <a:pt x="327" y="459"/>
                  <a:pt x="333" y="464"/>
                  <a:pt x="328" y="469"/>
                </a:cubicBezTo>
                <a:cubicBezTo>
                  <a:pt x="326" y="465"/>
                  <a:pt x="318" y="463"/>
                  <a:pt x="317" y="469"/>
                </a:cubicBezTo>
                <a:cubicBezTo>
                  <a:pt x="311" y="465"/>
                  <a:pt x="322" y="463"/>
                  <a:pt x="323" y="461"/>
                </a:cubicBezTo>
                <a:cubicBezTo>
                  <a:pt x="325" y="455"/>
                  <a:pt x="313" y="460"/>
                  <a:pt x="318" y="453"/>
                </a:cubicBezTo>
                <a:cubicBezTo>
                  <a:pt x="324" y="454"/>
                  <a:pt x="321" y="457"/>
                  <a:pt x="326" y="454"/>
                </a:cubicBezTo>
                <a:cubicBezTo>
                  <a:pt x="327" y="446"/>
                  <a:pt x="321" y="453"/>
                  <a:pt x="321" y="448"/>
                </a:cubicBezTo>
                <a:cubicBezTo>
                  <a:pt x="323" y="438"/>
                  <a:pt x="329" y="454"/>
                  <a:pt x="335" y="454"/>
                </a:cubicBezTo>
                <a:cubicBezTo>
                  <a:pt x="327" y="445"/>
                  <a:pt x="339" y="450"/>
                  <a:pt x="342" y="455"/>
                </a:cubicBezTo>
                <a:cubicBezTo>
                  <a:pt x="343" y="450"/>
                  <a:pt x="341" y="447"/>
                  <a:pt x="336" y="447"/>
                </a:cubicBezTo>
                <a:cubicBezTo>
                  <a:pt x="340" y="442"/>
                  <a:pt x="341" y="449"/>
                  <a:pt x="347" y="446"/>
                </a:cubicBezTo>
                <a:cubicBezTo>
                  <a:pt x="348" y="444"/>
                  <a:pt x="344" y="444"/>
                  <a:pt x="341" y="443"/>
                </a:cubicBezTo>
                <a:cubicBezTo>
                  <a:pt x="342" y="439"/>
                  <a:pt x="358" y="445"/>
                  <a:pt x="365" y="447"/>
                </a:cubicBezTo>
                <a:cubicBezTo>
                  <a:pt x="369" y="447"/>
                  <a:pt x="370" y="444"/>
                  <a:pt x="371" y="439"/>
                </a:cubicBezTo>
                <a:cubicBezTo>
                  <a:pt x="375" y="440"/>
                  <a:pt x="379" y="440"/>
                  <a:pt x="380" y="436"/>
                </a:cubicBezTo>
                <a:cubicBezTo>
                  <a:pt x="382" y="437"/>
                  <a:pt x="381" y="438"/>
                  <a:pt x="380" y="438"/>
                </a:cubicBezTo>
                <a:cubicBezTo>
                  <a:pt x="377" y="445"/>
                  <a:pt x="381" y="448"/>
                  <a:pt x="384" y="451"/>
                </a:cubicBezTo>
                <a:close/>
                <a:moveTo>
                  <a:pt x="584" y="415"/>
                </a:moveTo>
                <a:cubicBezTo>
                  <a:pt x="586" y="420"/>
                  <a:pt x="601" y="417"/>
                  <a:pt x="597" y="427"/>
                </a:cubicBezTo>
                <a:cubicBezTo>
                  <a:pt x="595" y="427"/>
                  <a:pt x="595" y="426"/>
                  <a:pt x="595" y="424"/>
                </a:cubicBezTo>
                <a:cubicBezTo>
                  <a:pt x="597" y="420"/>
                  <a:pt x="584" y="418"/>
                  <a:pt x="586" y="425"/>
                </a:cubicBezTo>
                <a:cubicBezTo>
                  <a:pt x="585" y="424"/>
                  <a:pt x="585" y="422"/>
                  <a:pt x="582" y="422"/>
                </a:cubicBezTo>
                <a:cubicBezTo>
                  <a:pt x="583" y="419"/>
                  <a:pt x="583" y="417"/>
                  <a:pt x="584" y="415"/>
                </a:cubicBezTo>
                <a:close/>
                <a:moveTo>
                  <a:pt x="595" y="415"/>
                </a:moveTo>
                <a:cubicBezTo>
                  <a:pt x="588" y="412"/>
                  <a:pt x="591" y="412"/>
                  <a:pt x="584" y="413"/>
                </a:cubicBezTo>
                <a:cubicBezTo>
                  <a:pt x="586" y="405"/>
                  <a:pt x="596" y="411"/>
                  <a:pt x="600" y="406"/>
                </a:cubicBezTo>
                <a:cubicBezTo>
                  <a:pt x="602" y="414"/>
                  <a:pt x="593" y="407"/>
                  <a:pt x="595" y="415"/>
                </a:cubicBezTo>
                <a:close/>
                <a:moveTo>
                  <a:pt x="614" y="418"/>
                </a:moveTo>
                <a:cubicBezTo>
                  <a:pt x="612" y="420"/>
                  <a:pt x="604" y="414"/>
                  <a:pt x="598" y="418"/>
                </a:cubicBezTo>
                <a:cubicBezTo>
                  <a:pt x="600" y="416"/>
                  <a:pt x="601" y="414"/>
                  <a:pt x="602" y="411"/>
                </a:cubicBezTo>
                <a:cubicBezTo>
                  <a:pt x="607" y="413"/>
                  <a:pt x="610" y="418"/>
                  <a:pt x="613" y="411"/>
                </a:cubicBezTo>
                <a:cubicBezTo>
                  <a:pt x="620" y="405"/>
                  <a:pt x="608" y="418"/>
                  <a:pt x="614" y="418"/>
                </a:cubicBezTo>
                <a:close/>
                <a:moveTo>
                  <a:pt x="687" y="425"/>
                </a:moveTo>
                <a:cubicBezTo>
                  <a:pt x="689" y="420"/>
                  <a:pt x="700" y="428"/>
                  <a:pt x="698" y="417"/>
                </a:cubicBezTo>
                <a:cubicBezTo>
                  <a:pt x="703" y="425"/>
                  <a:pt x="693" y="432"/>
                  <a:pt x="687" y="425"/>
                </a:cubicBezTo>
                <a:close/>
                <a:moveTo>
                  <a:pt x="761" y="420"/>
                </a:moveTo>
                <a:cubicBezTo>
                  <a:pt x="758" y="425"/>
                  <a:pt x="755" y="430"/>
                  <a:pt x="750" y="432"/>
                </a:cubicBezTo>
                <a:cubicBezTo>
                  <a:pt x="747" y="431"/>
                  <a:pt x="749" y="426"/>
                  <a:pt x="749" y="422"/>
                </a:cubicBezTo>
                <a:cubicBezTo>
                  <a:pt x="751" y="422"/>
                  <a:pt x="751" y="424"/>
                  <a:pt x="751" y="425"/>
                </a:cubicBezTo>
                <a:cubicBezTo>
                  <a:pt x="757" y="427"/>
                  <a:pt x="754" y="416"/>
                  <a:pt x="761" y="420"/>
                </a:cubicBezTo>
                <a:close/>
                <a:moveTo>
                  <a:pt x="779" y="418"/>
                </a:moveTo>
                <a:cubicBezTo>
                  <a:pt x="775" y="418"/>
                  <a:pt x="775" y="415"/>
                  <a:pt x="771" y="414"/>
                </a:cubicBezTo>
                <a:cubicBezTo>
                  <a:pt x="772" y="410"/>
                  <a:pt x="778" y="414"/>
                  <a:pt x="778" y="409"/>
                </a:cubicBezTo>
                <a:cubicBezTo>
                  <a:pt x="783" y="410"/>
                  <a:pt x="782" y="416"/>
                  <a:pt x="779" y="418"/>
                </a:cubicBezTo>
                <a:close/>
                <a:moveTo>
                  <a:pt x="825" y="415"/>
                </a:moveTo>
                <a:cubicBezTo>
                  <a:pt x="825" y="427"/>
                  <a:pt x="816" y="410"/>
                  <a:pt x="814" y="418"/>
                </a:cubicBezTo>
                <a:cubicBezTo>
                  <a:pt x="807" y="409"/>
                  <a:pt x="822" y="411"/>
                  <a:pt x="825" y="415"/>
                </a:cubicBezTo>
                <a:close/>
                <a:moveTo>
                  <a:pt x="848" y="424"/>
                </a:moveTo>
                <a:cubicBezTo>
                  <a:pt x="842" y="431"/>
                  <a:pt x="840" y="418"/>
                  <a:pt x="841" y="413"/>
                </a:cubicBezTo>
                <a:cubicBezTo>
                  <a:pt x="844" y="409"/>
                  <a:pt x="844" y="423"/>
                  <a:pt x="848" y="424"/>
                </a:cubicBezTo>
                <a:close/>
                <a:moveTo>
                  <a:pt x="859" y="412"/>
                </a:moveTo>
                <a:cubicBezTo>
                  <a:pt x="858" y="416"/>
                  <a:pt x="858" y="420"/>
                  <a:pt x="857" y="423"/>
                </a:cubicBezTo>
                <a:cubicBezTo>
                  <a:pt x="852" y="424"/>
                  <a:pt x="854" y="419"/>
                  <a:pt x="854" y="416"/>
                </a:cubicBezTo>
                <a:cubicBezTo>
                  <a:pt x="852" y="415"/>
                  <a:pt x="852" y="416"/>
                  <a:pt x="851" y="418"/>
                </a:cubicBezTo>
                <a:cubicBezTo>
                  <a:pt x="846" y="414"/>
                  <a:pt x="855" y="411"/>
                  <a:pt x="859" y="412"/>
                </a:cubicBezTo>
                <a:close/>
                <a:moveTo>
                  <a:pt x="1114" y="450"/>
                </a:moveTo>
                <a:cubicBezTo>
                  <a:pt x="1120" y="451"/>
                  <a:pt x="1121" y="455"/>
                  <a:pt x="1119" y="461"/>
                </a:cubicBezTo>
                <a:cubicBezTo>
                  <a:pt x="1116" y="463"/>
                  <a:pt x="1116" y="461"/>
                  <a:pt x="1113" y="460"/>
                </a:cubicBezTo>
                <a:cubicBezTo>
                  <a:pt x="1107" y="469"/>
                  <a:pt x="1113" y="455"/>
                  <a:pt x="1118" y="456"/>
                </a:cubicBezTo>
                <a:cubicBezTo>
                  <a:pt x="1119" y="449"/>
                  <a:pt x="1111" y="460"/>
                  <a:pt x="1114" y="450"/>
                </a:cubicBezTo>
                <a:close/>
                <a:moveTo>
                  <a:pt x="1178" y="465"/>
                </a:moveTo>
                <a:cubicBezTo>
                  <a:pt x="1157" y="467"/>
                  <a:pt x="1130" y="450"/>
                  <a:pt x="1116" y="441"/>
                </a:cubicBezTo>
                <a:cubicBezTo>
                  <a:pt x="1131" y="439"/>
                  <a:pt x="1142" y="444"/>
                  <a:pt x="1145" y="454"/>
                </a:cubicBezTo>
                <a:cubicBezTo>
                  <a:pt x="1159" y="452"/>
                  <a:pt x="1168" y="459"/>
                  <a:pt x="1178" y="465"/>
                </a:cubicBezTo>
                <a:close/>
                <a:moveTo>
                  <a:pt x="1259" y="466"/>
                </a:moveTo>
                <a:cubicBezTo>
                  <a:pt x="1256" y="468"/>
                  <a:pt x="1255" y="473"/>
                  <a:pt x="1255" y="479"/>
                </a:cubicBezTo>
                <a:cubicBezTo>
                  <a:pt x="1253" y="479"/>
                  <a:pt x="1254" y="476"/>
                  <a:pt x="1253" y="474"/>
                </a:cubicBezTo>
                <a:cubicBezTo>
                  <a:pt x="1250" y="473"/>
                  <a:pt x="1249" y="475"/>
                  <a:pt x="1248" y="478"/>
                </a:cubicBezTo>
                <a:cubicBezTo>
                  <a:pt x="1247" y="476"/>
                  <a:pt x="1245" y="475"/>
                  <a:pt x="1242" y="474"/>
                </a:cubicBezTo>
                <a:cubicBezTo>
                  <a:pt x="1248" y="472"/>
                  <a:pt x="1254" y="469"/>
                  <a:pt x="1259" y="466"/>
                </a:cubicBezTo>
                <a:close/>
                <a:moveTo>
                  <a:pt x="1271" y="487"/>
                </a:moveTo>
                <a:cubicBezTo>
                  <a:pt x="1269" y="493"/>
                  <a:pt x="1256" y="482"/>
                  <a:pt x="1259" y="494"/>
                </a:cubicBezTo>
                <a:cubicBezTo>
                  <a:pt x="1249" y="488"/>
                  <a:pt x="1268" y="481"/>
                  <a:pt x="1271" y="487"/>
                </a:cubicBezTo>
                <a:close/>
                <a:moveTo>
                  <a:pt x="1277" y="488"/>
                </a:moveTo>
                <a:cubicBezTo>
                  <a:pt x="1272" y="488"/>
                  <a:pt x="1277" y="479"/>
                  <a:pt x="1270" y="480"/>
                </a:cubicBezTo>
                <a:cubicBezTo>
                  <a:pt x="1271" y="475"/>
                  <a:pt x="1276" y="476"/>
                  <a:pt x="1281" y="477"/>
                </a:cubicBezTo>
                <a:cubicBezTo>
                  <a:pt x="1282" y="484"/>
                  <a:pt x="1277" y="482"/>
                  <a:pt x="1277" y="488"/>
                </a:cubicBezTo>
                <a:close/>
                <a:moveTo>
                  <a:pt x="1287" y="497"/>
                </a:moveTo>
                <a:cubicBezTo>
                  <a:pt x="1284" y="495"/>
                  <a:pt x="1286" y="489"/>
                  <a:pt x="1279" y="491"/>
                </a:cubicBezTo>
                <a:cubicBezTo>
                  <a:pt x="1282" y="485"/>
                  <a:pt x="1287" y="483"/>
                  <a:pt x="1290" y="479"/>
                </a:cubicBezTo>
                <a:cubicBezTo>
                  <a:pt x="1299" y="483"/>
                  <a:pt x="1286" y="486"/>
                  <a:pt x="1287" y="497"/>
                </a:cubicBezTo>
                <a:close/>
                <a:moveTo>
                  <a:pt x="1352" y="516"/>
                </a:moveTo>
                <a:cubicBezTo>
                  <a:pt x="1354" y="517"/>
                  <a:pt x="1354" y="516"/>
                  <a:pt x="1354" y="514"/>
                </a:cubicBezTo>
                <a:cubicBezTo>
                  <a:pt x="1354" y="516"/>
                  <a:pt x="1353" y="516"/>
                  <a:pt x="1352" y="516"/>
                </a:cubicBezTo>
                <a:close/>
                <a:moveTo>
                  <a:pt x="1417" y="213"/>
                </a:moveTo>
                <a:cubicBezTo>
                  <a:pt x="1414" y="212"/>
                  <a:pt x="1411" y="216"/>
                  <a:pt x="1411" y="212"/>
                </a:cubicBezTo>
                <a:cubicBezTo>
                  <a:pt x="1414" y="212"/>
                  <a:pt x="1412" y="209"/>
                  <a:pt x="1410" y="207"/>
                </a:cubicBezTo>
                <a:cubicBezTo>
                  <a:pt x="1409" y="210"/>
                  <a:pt x="1409" y="213"/>
                  <a:pt x="1408" y="216"/>
                </a:cubicBezTo>
                <a:cubicBezTo>
                  <a:pt x="1412" y="217"/>
                  <a:pt x="1418" y="221"/>
                  <a:pt x="1417" y="213"/>
                </a:cubicBezTo>
                <a:close/>
                <a:moveTo>
                  <a:pt x="36" y="533"/>
                </a:moveTo>
                <a:cubicBezTo>
                  <a:pt x="44" y="526"/>
                  <a:pt x="55" y="536"/>
                  <a:pt x="58" y="532"/>
                </a:cubicBezTo>
                <a:cubicBezTo>
                  <a:pt x="56" y="531"/>
                  <a:pt x="58" y="529"/>
                  <a:pt x="59" y="527"/>
                </a:cubicBezTo>
                <a:cubicBezTo>
                  <a:pt x="55" y="528"/>
                  <a:pt x="54" y="523"/>
                  <a:pt x="53" y="526"/>
                </a:cubicBezTo>
                <a:cubicBezTo>
                  <a:pt x="55" y="527"/>
                  <a:pt x="55" y="531"/>
                  <a:pt x="52" y="531"/>
                </a:cubicBezTo>
                <a:cubicBezTo>
                  <a:pt x="48" y="529"/>
                  <a:pt x="52" y="521"/>
                  <a:pt x="45" y="522"/>
                </a:cubicBezTo>
                <a:cubicBezTo>
                  <a:pt x="44" y="528"/>
                  <a:pt x="37" y="526"/>
                  <a:pt x="36" y="533"/>
                </a:cubicBezTo>
                <a:close/>
                <a:moveTo>
                  <a:pt x="126" y="537"/>
                </a:moveTo>
                <a:cubicBezTo>
                  <a:pt x="128" y="538"/>
                  <a:pt x="130" y="542"/>
                  <a:pt x="132" y="539"/>
                </a:cubicBezTo>
                <a:cubicBezTo>
                  <a:pt x="131" y="538"/>
                  <a:pt x="128" y="538"/>
                  <a:pt x="128" y="536"/>
                </a:cubicBezTo>
                <a:cubicBezTo>
                  <a:pt x="132" y="536"/>
                  <a:pt x="132" y="539"/>
                  <a:pt x="136" y="539"/>
                </a:cubicBezTo>
                <a:cubicBezTo>
                  <a:pt x="142" y="533"/>
                  <a:pt x="144" y="535"/>
                  <a:pt x="141" y="526"/>
                </a:cubicBezTo>
                <a:cubicBezTo>
                  <a:pt x="144" y="527"/>
                  <a:pt x="146" y="526"/>
                  <a:pt x="148" y="525"/>
                </a:cubicBezTo>
                <a:cubicBezTo>
                  <a:pt x="147" y="528"/>
                  <a:pt x="146" y="531"/>
                  <a:pt x="149" y="532"/>
                </a:cubicBezTo>
                <a:cubicBezTo>
                  <a:pt x="152" y="517"/>
                  <a:pt x="163" y="532"/>
                  <a:pt x="169" y="512"/>
                </a:cubicBezTo>
                <a:cubicBezTo>
                  <a:pt x="158" y="514"/>
                  <a:pt x="155" y="498"/>
                  <a:pt x="148" y="508"/>
                </a:cubicBezTo>
                <a:cubicBezTo>
                  <a:pt x="162" y="504"/>
                  <a:pt x="150" y="519"/>
                  <a:pt x="160" y="518"/>
                </a:cubicBezTo>
                <a:cubicBezTo>
                  <a:pt x="157" y="521"/>
                  <a:pt x="152" y="520"/>
                  <a:pt x="148" y="520"/>
                </a:cubicBezTo>
                <a:cubicBezTo>
                  <a:pt x="144" y="516"/>
                  <a:pt x="138" y="513"/>
                  <a:pt x="132" y="515"/>
                </a:cubicBezTo>
                <a:cubicBezTo>
                  <a:pt x="136" y="516"/>
                  <a:pt x="132" y="524"/>
                  <a:pt x="136" y="525"/>
                </a:cubicBezTo>
                <a:cubicBezTo>
                  <a:pt x="137" y="524"/>
                  <a:pt x="139" y="523"/>
                  <a:pt x="139" y="526"/>
                </a:cubicBezTo>
                <a:cubicBezTo>
                  <a:pt x="134" y="529"/>
                  <a:pt x="128" y="530"/>
                  <a:pt x="126" y="537"/>
                </a:cubicBezTo>
                <a:close/>
                <a:moveTo>
                  <a:pt x="172" y="499"/>
                </a:moveTo>
                <a:cubicBezTo>
                  <a:pt x="171" y="501"/>
                  <a:pt x="171" y="503"/>
                  <a:pt x="171" y="506"/>
                </a:cubicBezTo>
                <a:cubicBezTo>
                  <a:pt x="180" y="509"/>
                  <a:pt x="180" y="506"/>
                  <a:pt x="182" y="503"/>
                </a:cubicBezTo>
                <a:cubicBezTo>
                  <a:pt x="181" y="508"/>
                  <a:pt x="194" y="513"/>
                  <a:pt x="194" y="510"/>
                </a:cubicBezTo>
                <a:cubicBezTo>
                  <a:pt x="189" y="500"/>
                  <a:pt x="213" y="507"/>
                  <a:pt x="209" y="496"/>
                </a:cubicBezTo>
                <a:cubicBezTo>
                  <a:pt x="198" y="503"/>
                  <a:pt x="187" y="499"/>
                  <a:pt x="172" y="499"/>
                </a:cubicBezTo>
                <a:close/>
                <a:moveTo>
                  <a:pt x="174" y="509"/>
                </a:moveTo>
                <a:cubicBezTo>
                  <a:pt x="174" y="516"/>
                  <a:pt x="169" y="515"/>
                  <a:pt x="173" y="520"/>
                </a:cubicBezTo>
                <a:cubicBezTo>
                  <a:pt x="177" y="522"/>
                  <a:pt x="177" y="518"/>
                  <a:pt x="180" y="517"/>
                </a:cubicBezTo>
                <a:cubicBezTo>
                  <a:pt x="183" y="517"/>
                  <a:pt x="185" y="518"/>
                  <a:pt x="188" y="518"/>
                </a:cubicBezTo>
                <a:cubicBezTo>
                  <a:pt x="184" y="509"/>
                  <a:pt x="184" y="514"/>
                  <a:pt x="174" y="509"/>
                </a:cubicBezTo>
                <a:close/>
                <a:moveTo>
                  <a:pt x="213" y="504"/>
                </a:moveTo>
                <a:cubicBezTo>
                  <a:pt x="223" y="501"/>
                  <a:pt x="237" y="505"/>
                  <a:pt x="244" y="498"/>
                </a:cubicBezTo>
                <a:cubicBezTo>
                  <a:pt x="233" y="496"/>
                  <a:pt x="210" y="493"/>
                  <a:pt x="213" y="504"/>
                </a:cubicBezTo>
                <a:close/>
                <a:moveTo>
                  <a:pt x="444" y="448"/>
                </a:moveTo>
                <a:cubicBezTo>
                  <a:pt x="447" y="451"/>
                  <a:pt x="448" y="455"/>
                  <a:pt x="456" y="455"/>
                </a:cubicBezTo>
                <a:cubicBezTo>
                  <a:pt x="456" y="453"/>
                  <a:pt x="457" y="450"/>
                  <a:pt x="457" y="448"/>
                </a:cubicBezTo>
                <a:cubicBezTo>
                  <a:pt x="451" y="452"/>
                  <a:pt x="448" y="444"/>
                  <a:pt x="444" y="448"/>
                </a:cubicBezTo>
                <a:close/>
                <a:moveTo>
                  <a:pt x="458" y="441"/>
                </a:moveTo>
                <a:cubicBezTo>
                  <a:pt x="465" y="448"/>
                  <a:pt x="455" y="455"/>
                  <a:pt x="457" y="460"/>
                </a:cubicBezTo>
                <a:cubicBezTo>
                  <a:pt x="459" y="456"/>
                  <a:pt x="462" y="459"/>
                  <a:pt x="464" y="461"/>
                </a:cubicBezTo>
                <a:cubicBezTo>
                  <a:pt x="458" y="449"/>
                  <a:pt x="476" y="461"/>
                  <a:pt x="472" y="451"/>
                </a:cubicBezTo>
                <a:cubicBezTo>
                  <a:pt x="472" y="452"/>
                  <a:pt x="459" y="453"/>
                  <a:pt x="466" y="447"/>
                </a:cubicBezTo>
                <a:cubicBezTo>
                  <a:pt x="459" y="449"/>
                  <a:pt x="466" y="440"/>
                  <a:pt x="458" y="441"/>
                </a:cubicBezTo>
                <a:close/>
                <a:moveTo>
                  <a:pt x="487" y="454"/>
                </a:moveTo>
                <a:cubicBezTo>
                  <a:pt x="495" y="450"/>
                  <a:pt x="509" y="459"/>
                  <a:pt x="509" y="451"/>
                </a:cubicBezTo>
                <a:cubicBezTo>
                  <a:pt x="495" y="455"/>
                  <a:pt x="489" y="439"/>
                  <a:pt x="487" y="454"/>
                </a:cubicBezTo>
                <a:close/>
                <a:moveTo>
                  <a:pt x="1351" y="521"/>
                </a:moveTo>
                <a:cubicBezTo>
                  <a:pt x="1340" y="520"/>
                  <a:pt x="1333" y="512"/>
                  <a:pt x="1322" y="511"/>
                </a:cubicBezTo>
                <a:cubicBezTo>
                  <a:pt x="1323" y="520"/>
                  <a:pt x="1344" y="524"/>
                  <a:pt x="1351" y="5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2953" tIns="41476" rIns="82953" bIns="41476" numCol="1" anchor="t" anchorCtr="0" compatLnSpc="1">
            <a:prstTxWarp prst="textNoShape">
              <a:avLst/>
            </a:prstTxWarp>
          </a:bodyPr>
          <a:lstStyle/>
          <a:p>
            <a:endParaRPr lang="en-US" sz="1633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5214802" y="2599317"/>
            <a:ext cx="5808240" cy="743617"/>
          </a:xfrm>
        </p:spPr>
        <p:txBody>
          <a:bodyPr anchor="b">
            <a:noAutofit/>
          </a:bodyPr>
          <a:lstStyle>
            <a:lvl1pPr algn="l">
              <a:defRPr sz="2800" b="1" i="0" cap="none" baseline="0">
                <a:solidFill>
                  <a:srgbClr val="00A8D7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This is a cover page in Calibri bold 28pt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214801" y="3729950"/>
            <a:ext cx="3600000" cy="154759"/>
          </a:xfr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2"/>
                </a:solidFill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VERSION 1.1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214800" y="3384680"/>
            <a:ext cx="5808241" cy="289632"/>
          </a:xfrm>
        </p:spPr>
        <p:txBody>
          <a:bodyPr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IN </a:t>
            </a:r>
            <a:r>
              <a:rPr lang="en-US"/>
              <a:t>CALIBRI BOLD 18PT</a:t>
            </a:r>
            <a:endParaRPr lang="en-US" dirty="0"/>
          </a:p>
        </p:txBody>
      </p:sp>
      <p:sp>
        <p:nvSpPr>
          <p:cNvPr id="7" name="Picture Placeholder 46"/>
          <p:cNvSpPr>
            <a:spLocks noGrp="1"/>
          </p:cNvSpPr>
          <p:nvPr>
            <p:ph type="pic" sz="quarter" idx="22" hasCustomPrompt="1"/>
          </p:nvPr>
        </p:nvSpPr>
        <p:spPr>
          <a:xfrm>
            <a:off x="3436471" y="2599317"/>
            <a:ext cx="1502634" cy="1512972"/>
          </a:xfrm>
          <a:noFill/>
        </p:spPr>
        <p:txBody>
          <a:bodyPr lIns="72000" rIns="72000" anchor="ctr">
            <a:normAutofit/>
          </a:bodyPr>
          <a:lstStyle>
            <a:lvl1pPr marL="0" marR="0" indent="0" algn="ctr" defTabSz="100795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lang="en-US" sz="1400"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Use the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crop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mr-IN" sz="1400" dirty="0">
                <a:solidFill>
                  <a:schemeClr val="bg1">
                    <a:lumMod val="50000"/>
                  </a:schemeClr>
                </a:solidFill>
              </a:rPr>
              <a:t>–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fit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function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to fit the logo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inside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the frame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5214801" y="3957530"/>
            <a:ext cx="3600000" cy="154759"/>
          </a:xfr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2"/>
                </a:solidFill>
              </a:defRPr>
            </a:lvl1pPr>
            <a:lvl2pPr marL="50398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5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3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91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9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83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fld id="{8368F2CB-848D-2640-B787-6E8F267331D3}" type="datetime3">
              <a:rPr lang="en-GB" smtClean="0"/>
              <a:pPr lvl="0"/>
              <a:t>18 May, 2018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gradFill>
          <a:gsLst>
            <a:gs pos="0">
              <a:schemeClr val="tx1">
                <a:lumMod val="60000"/>
                <a:lumOff val="40000"/>
              </a:schemeClr>
            </a:gs>
            <a:gs pos="50000">
              <a:schemeClr val="tx1"/>
            </a:gs>
          </a:gsLst>
          <a:lin ang="8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2">
    <p:bg>
      <p:bgPr>
        <a:gradFill>
          <a:gsLst>
            <a:gs pos="0">
              <a:srgbClr val="8C6FAA"/>
            </a:gs>
            <a:gs pos="50000">
              <a:srgbClr val="502378"/>
            </a:gs>
          </a:gsLst>
          <a:lin ang="8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2">
    <p:bg>
      <p:bgPr>
        <a:gradFill>
          <a:gsLst>
            <a:gs pos="0">
              <a:schemeClr val="tx2">
                <a:lumMod val="80000"/>
                <a:lumOff val="20000"/>
              </a:schemeClr>
            </a:gs>
            <a:gs pos="50000">
              <a:schemeClr val="tx2"/>
            </a:gs>
          </a:gsLst>
          <a:lin ang="8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2">
    <p:bg>
      <p:bgPr>
        <a:gradFill>
          <a:gsLst>
            <a:gs pos="0">
              <a:schemeClr val="accent2">
                <a:lumMod val="80000"/>
                <a:lumOff val="20000"/>
              </a:schemeClr>
            </a:gs>
            <a:gs pos="50000">
              <a:schemeClr val="accent2"/>
            </a:gs>
          </a:gsLst>
          <a:lin ang="8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2"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0000">
              <a:schemeClr val="accent4"/>
            </a:gs>
          </a:gsLst>
          <a:lin ang="8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Divider title in Calibri Bold 60pt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03238" y="6482297"/>
            <a:ext cx="4114800" cy="184706"/>
          </a:xfrm>
        </p:spPr>
        <p:txBody>
          <a:bodyPr/>
          <a:lstStyle>
            <a:lvl1pPr>
              <a:defRPr cap="all" baseline="0"/>
            </a:lvl1pPr>
          </a:lstStyle>
          <a:p>
            <a:fld id="{8347E438-8C1E-C54E-9709-DE454007E8F7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238" y="6353812"/>
            <a:ext cx="4114800" cy="131960"/>
          </a:xfrm>
        </p:spPr>
        <p:txBody>
          <a:bodyPr/>
          <a:lstStyle/>
          <a:p>
            <a:r>
              <a:rPr lang="en-US" dirty="0"/>
              <a:t>presentation title in Calibri Bold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0037" y="0"/>
            <a:ext cx="10284386" cy="77376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HEADING LEVEL 1 IN Calibri bold 26PT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403" y="1506692"/>
            <a:ext cx="10722489" cy="468418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 dirty="0"/>
              <a:t>Body copy set in Calibri Regular 18pt</a:t>
            </a:r>
          </a:p>
          <a:p>
            <a:pPr lvl="1"/>
            <a:r>
              <a:rPr lang="en-US" dirty="0"/>
              <a:t>Heading level 2 Calibri Bold 18pt</a:t>
            </a:r>
          </a:p>
          <a:p>
            <a:pPr lvl="2"/>
            <a:r>
              <a:rPr lang="en-US" dirty="0"/>
              <a:t>Heading level 3 Calibri Bold 23pt</a:t>
            </a:r>
          </a:p>
          <a:p>
            <a:pPr lvl="3"/>
            <a:r>
              <a:rPr lang="en-US" dirty="0"/>
              <a:t>Bullet list level 1</a:t>
            </a:r>
          </a:p>
          <a:p>
            <a:pPr lvl="4"/>
            <a:r>
              <a:rPr lang="en-US" dirty="0"/>
              <a:t>Bullet list level 2</a:t>
            </a:r>
          </a:p>
          <a:p>
            <a:pPr lvl="5"/>
            <a:r>
              <a:rPr lang="en-US" dirty="0"/>
              <a:t>Bullet list level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0024" y="6586943"/>
            <a:ext cx="1072978" cy="18470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89" b="0" i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fld id="{F72DCB47-9511-6648-957F-61424EAA083B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0024" y="6458458"/>
            <a:ext cx="4114800" cy="13196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1089" b="1" i="0" cap="all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/>
              <a:t>presentation title in Calibri Bold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54880" y="401779"/>
            <a:ext cx="435470" cy="1283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89" b="0" i="0">
                <a:solidFill>
                  <a:schemeClr val="tx2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9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13" r:id="rId2"/>
    <p:sldLayoutId id="2147483687" r:id="rId3"/>
    <p:sldLayoutId id="2147483667" r:id="rId4"/>
    <p:sldLayoutId id="2147483662" r:id="rId5"/>
    <p:sldLayoutId id="2147483703" r:id="rId6"/>
    <p:sldLayoutId id="2147483702" r:id="rId7"/>
    <p:sldLayoutId id="2147483701" r:id="rId8"/>
    <p:sldLayoutId id="2147483694" r:id="rId9"/>
    <p:sldLayoutId id="2147483704" r:id="rId10"/>
    <p:sldLayoutId id="2147483700" r:id="rId11"/>
    <p:sldLayoutId id="2147483665" r:id="rId12"/>
    <p:sldLayoutId id="2147483690" r:id="rId13"/>
    <p:sldLayoutId id="2147483691" r:id="rId14"/>
    <p:sldLayoutId id="2147483692" r:id="rId15"/>
    <p:sldLayoutId id="2147483706" r:id="rId16"/>
    <p:sldLayoutId id="2147483705" r:id="rId17"/>
    <p:sldLayoutId id="2147483693" r:id="rId18"/>
    <p:sldLayoutId id="2147483672" r:id="rId19"/>
    <p:sldLayoutId id="2147483710" r:id="rId20"/>
    <p:sldLayoutId id="2147483711" r:id="rId21"/>
    <p:sldLayoutId id="2147483677" r:id="rId22"/>
    <p:sldLayoutId id="2147483678" r:id="rId23"/>
  </p:sldLayoutIdLst>
  <p:hf hdr="0"/>
  <p:txStyles>
    <p:titleStyle>
      <a:lvl1pPr algn="l" defTabSz="914420" rtl="0" eaLnBrk="1" latinLnBrk="0" hangingPunct="1">
        <a:lnSpc>
          <a:spcPct val="90000"/>
        </a:lnSpc>
        <a:spcBef>
          <a:spcPct val="0"/>
        </a:spcBef>
        <a:buNone/>
        <a:defRPr sz="2600" b="1" i="0" kern="1200" cap="all" baseline="0">
          <a:solidFill>
            <a:schemeClr val="tx1"/>
          </a:solidFill>
          <a:latin typeface="Calibri Regular" charset="0"/>
          <a:ea typeface="Calibri Regular" charset="0"/>
          <a:cs typeface="Calibri Regular" charset="0"/>
        </a:defRPr>
      </a:lvl1pPr>
    </p:titleStyle>
    <p:bodyStyle>
      <a:lvl1pPr marL="0" indent="0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None/>
        <a:defRPr sz="1800" b="0" i="0" kern="1200" baseline="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1pPr>
      <a:lvl2pPr marL="0" indent="0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None/>
        <a:defRPr sz="1800" b="1" i="0" kern="1200" baseline="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2pPr>
      <a:lvl3pPr marL="0" indent="0" algn="l" defTabSz="914420" rtl="0" eaLnBrk="1" latinLnBrk="0" hangingPunct="1">
        <a:lnSpc>
          <a:spcPct val="110000"/>
        </a:lnSpc>
        <a:spcBef>
          <a:spcPts val="0"/>
        </a:spcBef>
        <a:spcAft>
          <a:spcPts val="0"/>
        </a:spcAft>
        <a:buSzPct val="100000"/>
        <a:buFont typeface=".LucidaGrandeUI" charset="0"/>
        <a:buNone/>
        <a:defRPr sz="2400" b="1" i="0" kern="1200">
          <a:solidFill>
            <a:schemeClr val="accent1"/>
          </a:solidFill>
          <a:latin typeface="Calibri Regular" charset="0"/>
          <a:ea typeface="Calibri Regular" charset="0"/>
          <a:cs typeface="Calibri Regular" charset="0"/>
        </a:defRPr>
      </a:lvl3pPr>
      <a:lvl4pPr marL="0" indent="-163296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●"/>
        <a:defRPr sz="1800" b="0" i="0" kern="120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4pPr>
      <a:lvl5pPr marL="326592" indent="-163296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●"/>
        <a:defRPr sz="1800" b="0" i="0" kern="120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5pPr>
      <a:lvl6pPr marL="489888" indent="-163296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–"/>
        <a:defRPr sz="1800" b="0" i="0" kern="120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6pPr>
      <a:lvl7pPr marL="2971867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78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88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2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2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73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83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55" userDrawn="1">
          <p15:clr>
            <a:srgbClr val="F26B43"/>
          </p15:clr>
        </p15:guide>
        <p15:guide id="3" pos="317">
          <p15:clr>
            <a:srgbClr val="F26B43"/>
          </p15:clr>
        </p15:guide>
        <p15:guide id="4" pos="441">
          <p15:clr>
            <a:srgbClr val="F26B43"/>
          </p15:clr>
        </p15:guide>
        <p15:guide id="5" orient="horz" pos="4445">
          <p15:clr>
            <a:srgbClr val="F26B43"/>
          </p15:clr>
        </p15:guide>
        <p15:guide id="6" pos="73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helye 6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8" b="21608"/>
          <a:stretch>
            <a:fillRect/>
          </a:stretch>
        </p:blipFill>
        <p:spPr/>
      </p:pic>
      <p:pic>
        <p:nvPicPr>
          <p:cNvPr id="5" name="Kép helye 4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73" b="15473"/>
          <a:stretch>
            <a:fillRect/>
          </a:stretch>
        </p:blipFill>
        <p:spPr/>
      </p:pic>
      <p:sp>
        <p:nvSpPr>
          <p:cNvPr id="23" name="Kép helye 22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7" name="Cím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Danone </a:t>
            </a:r>
            <a:r>
              <a:rPr lang="hu-HU" dirty="0" err="1" smtClean="0"/>
              <a:t>Nations</a:t>
            </a:r>
            <a:r>
              <a:rPr lang="hu-HU" dirty="0" smtClean="0"/>
              <a:t> </a:t>
            </a:r>
            <a:r>
              <a:rPr lang="hu-HU" dirty="0" err="1" smtClean="0"/>
              <a:t>Cup</a:t>
            </a:r>
            <a:endParaRPr lang="en-US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25" name="Szöveg helye 24"/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hu-HU" dirty="0" smtClean="0"/>
              <a:t>2018 </a:t>
            </a:r>
            <a:r>
              <a:rPr lang="hu-HU" dirty="0" err="1" smtClean="0"/>
              <a:t>national</a:t>
            </a:r>
            <a:r>
              <a:rPr lang="hu-HU" dirty="0" smtClean="0"/>
              <a:t> </a:t>
            </a:r>
            <a:r>
              <a:rPr lang="hu-HU" dirty="0" err="1" smtClean="0"/>
              <a:t>tournament</a:t>
            </a:r>
            <a:endParaRPr lang="en-US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068" y="4885439"/>
            <a:ext cx="1524213" cy="1324160"/>
          </a:xfrm>
        </p:spPr>
      </p:pic>
      <p:sp>
        <p:nvSpPr>
          <p:cNvPr id="6" name="Dia számának helye 5"/>
          <p:cNvSpPr>
            <a:spLocks noGrp="1"/>
          </p:cNvSpPr>
          <p:nvPr>
            <p:ph type="sldNum" sz="quarter" idx="4294967295"/>
          </p:nvPr>
        </p:nvSpPr>
        <p:spPr>
          <a:xfrm>
            <a:off x="11757025" y="400050"/>
            <a:ext cx="434975" cy="128588"/>
          </a:xfrm>
        </p:spPr>
        <p:txBody>
          <a:bodyPr/>
          <a:lstStyle/>
          <a:p>
            <a:fld id="{754A7E0C-9029-4945-9920-02C782E3743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1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cap="sm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STAKEHOLDER</a:t>
            </a:r>
            <a:r>
              <a:rPr lang="hu-HU" sz="2800" cap="sm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S</a:t>
            </a:r>
            <a:r>
              <a:rPr lang="en-US" sz="2800" cap="sm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, ENDORSE</a:t>
            </a:r>
            <a:r>
              <a:rPr lang="hu-HU" sz="2800" cap="small" dirty="0">
                <a:solidFill>
                  <a:prstClr val="black">
                    <a:lumMod val="65000"/>
                    <a:lumOff val="35000"/>
                  </a:prstClr>
                </a:solidFill>
              </a:rPr>
              <a:t>RS</a:t>
            </a:r>
            <a:endParaRPr lang="hu-HU" dirty="0"/>
          </a:p>
        </p:txBody>
      </p:sp>
      <p:pic>
        <p:nvPicPr>
          <p:cNvPr id="32" name="Picture 2" descr="Z:\01_Clients\Danone\2016\06_TEGY&amp;DNC_2016\09_P_R_E_S_S\04_Döntő\03_Képek\DSC_00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8" r="14401" b="49351"/>
          <a:stretch/>
        </p:blipFill>
        <p:spPr bwMode="auto">
          <a:xfrm>
            <a:off x="7178278" y="904741"/>
            <a:ext cx="1351342" cy="143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687" y="2890532"/>
            <a:ext cx="1463072" cy="96879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410" y="2941342"/>
            <a:ext cx="748582" cy="86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191" y="3081288"/>
            <a:ext cx="657453" cy="68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27" y="3041150"/>
            <a:ext cx="60177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749" y="3037220"/>
            <a:ext cx="689461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Szövegdoboz 37"/>
          <p:cNvSpPr txBox="1"/>
          <p:nvPr/>
        </p:nvSpPr>
        <p:spPr>
          <a:xfrm>
            <a:off x="4644330" y="3859721"/>
            <a:ext cx="786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Debrecen</a:t>
            </a:r>
            <a:endParaRPr lang="en-US" sz="12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Szövegdoboz 38"/>
          <p:cNvSpPr txBox="1"/>
          <p:nvPr/>
        </p:nvSpPr>
        <p:spPr>
          <a:xfrm>
            <a:off x="6311151" y="3859323"/>
            <a:ext cx="660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Miskolc</a:t>
            </a:r>
            <a:endParaRPr lang="en-US" sz="12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Szövegdoboz 39"/>
          <p:cNvSpPr txBox="1"/>
          <p:nvPr/>
        </p:nvSpPr>
        <p:spPr>
          <a:xfrm>
            <a:off x="7599927" y="3859322"/>
            <a:ext cx="465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Pécs</a:t>
            </a:r>
            <a:endParaRPr lang="en-US" sz="12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Szövegdoboz 40"/>
          <p:cNvSpPr txBox="1"/>
          <p:nvPr/>
        </p:nvSpPr>
        <p:spPr>
          <a:xfrm>
            <a:off x="8874718" y="3858621"/>
            <a:ext cx="617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Szeged</a:t>
            </a:r>
            <a:endParaRPr lang="en-US" sz="12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2692" y="4388760"/>
            <a:ext cx="1152040" cy="109845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" descr="Képtalálat a következőre: „mdosz logo”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569" y="4391585"/>
            <a:ext cx="1191712" cy="124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églalap 43"/>
          <p:cNvSpPr/>
          <p:nvPr/>
        </p:nvSpPr>
        <p:spPr>
          <a:xfrm>
            <a:off x="7070689" y="2374275"/>
            <a:ext cx="17710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DNC National </a:t>
            </a:r>
            <a:r>
              <a:rPr lang="hu-H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Patron</a:t>
            </a:r>
          </a:p>
          <a:p>
            <a:pPr algn="ctr"/>
            <a:r>
              <a:rPr lang="hu-H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Tibor </a:t>
            </a:r>
            <a:r>
              <a:rPr lang="hu-HU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Nyilasi</a:t>
            </a:r>
            <a:endParaRPr lang="hu-H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Téglalap 44"/>
          <p:cNvSpPr/>
          <p:nvPr/>
        </p:nvSpPr>
        <p:spPr>
          <a:xfrm>
            <a:off x="3037020" y="2419070"/>
            <a:ext cx="26799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 Ambassador</a:t>
            </a:r>
            <a:r>
              <a:rPr lang="hu-H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46" name="Téglalap 45"/>
          <p:cNvSpPr/>
          <p:nvPr/>
        </p:nvSpPr>
        <p:spPr>
          <a:xfrm>
            <a:off x="2372501" y="5791587"/>
            <a:ext cx="1400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2" indent="-342900" algn="ctr"/>
            <a:r>
              <a:rPr lang="en-US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Hungarian </a:t>
            </a:r>
            <a:endParaRPr lang="hu-HU" sz="12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2" indent="-342900" algn="ctr"/>
            <a:r>
              <a:rPr lang="en-US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Football Federation</a:t>
            </a:r>
            <a:endParaRPr lang="en-US" sz="12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7" name="Egyenes összekötő 46"/>
          <p:cNvCxnSpPr/>
          <p:nvPr/>
        </p:nvCxnSpPr>
        <p:spPr>
          <a:xfrm flipV="1">
            <a:off x="718736" y="2822291"/>
            <a:ext cx="10381894" cy="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Egyenes összekötő 47"/>
          <p:cNvCxnSpPr/>
          <p:nvPr/>
        </p:nvCxnSpPr>
        <p:spPr>
          <a:xfrm>
            <a:off x="700966" y="4209110"/>
            <a:ext cx="10690394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églalap 49"/>
          <p:cNvSpPr/>
          <p:nvPr/>
        </p:nvSpPr>
        <p:spPr>
          <a:xfrm>
            <a:off x="5704963" y="5712569"/>
            <a:ext cx="14553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2" indent="-342900" algn="ctr"/>
            <a:r>
              <a:rPr lang="en-US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Association of </a:t>
            </a:r>
            <a:endParaRPr lang="hu-HU" sz="12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2" indent="-342900" algn="ctr"/>
            <a:r>
              <a:rPr lang="en-US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Hungarian Dietitians</a:t>
            </a:r>
            <a:endParaRPr lang="en-US" sz="12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Szövegdoboz 50"/>
          <p:cNvSpPr txBox="1"/>
          <p:nvPr/>
        </p:nvSpPr>
        <p:spPr>
          <a:xfrm>
            <a:off x="1604049" y="3859721"/>
            <a:ext cx="2022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Ministry of Human Capacities</a:t>
            </a:r>
            <a:endParaRPr lang="en-US" sz="12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églalap 52"/>
          <p:cNvSpPr/>
          <p:nvPr/>
        </p:nvSpPr>
        <p:spPr>
          <a:xfrm>
            <a:off x="8818650" y="5696052"/>
            <a:ext cx="12271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2" indent="-342900" algn="ctr"/>
            <a:r>
              <a:rPr lang="en-US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Association </a:t>
            </a:r>
          </a:p>
          <a:p>
            <a:pPr marL="342900" lvl="2" indent="-342900" algn="ctr"/>
            <a:r>
              <a:rPr lang="en-US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of Large Families</a:t>
            </a:r>
            <a:endParaRPr lang="en-US" sz="12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4" name="Picture 11" descr="KÃ©ptalÃ¡lat a kÃ¶vetkezÅre: ânagycsalÃ¡dosok orszÃ¡gos egyesÃ¼leteâ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111" y="4292140"/>
            <a:ext cx="1048969" cy="107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81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Kép 33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45" r="14484"/>
          <a:stretch/>
        </p:blipFill>
        <p:spPr>
          <a:xfrm>
            <a:off x="2938247" y="859465"/>
            <a:ext cx="2752935" cy="1736081"/>
          </a:xfrm>
          <a:prstGeom prst="rect">
            <a:avLst/>
          </a:prstGeom>
        </p:spPr>
      </p:pic>
      <p:pic>
        <p:nvPicPr>
          <p:cNvPr id="333" name="Kép 3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661" y="2690860"/>
            <a:ext cx="2704833" cy="1634946"/>
          </a:xfrm>
          <a:prstGeom prst="rect">
            <a:avLst/>
          </a:prstGeom>
        </p:spPr>
      </p:pic>
      <p:pic>
        <p:nvPicPr>
          <p:cNvPr id="334" name="Kép 3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600" y="4495384"/>
            <a:ext cx="2699196" cy="1837182"/>
          </a:xfrm>
          <a:prstGeom prst="rect">
            <a:avLst/>
          </a:prstGeom>
        </p:spPr>
      </p:pic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700088" y="29112"/>
            <a:ext cx="10284386" cy="773762"/>
          </a:xfrm>
        </p:spPr>
        <p:txBody>
          <a:bodyPr/>
          <a:lstStyle/>
          <a:p>
            <a:r>
              <a:rPr lang="hu-HU" dirty="0"/>
              <a:t>CUP STRUCTURE</a:t>
            </a:r>
          </a:p>
        </p:txBody>
      </p:sp>
      <p:grpSp>
        <p:nvGrpSpPr>
          <p:cNvPr id="170" name="Csoportba foglalás 169"/>
          <p:cNvGrpSpPr/>
          <p:nvPr/>
        </p:nvGrpSpPr>
        <p:grpSpPr>
          <a:xfrm>
            <a:off x="1769120" y="843818"/>
            <a:ext cx="9713188" cy="5488748"/>
            <a:chOff x="1403648" y="1129308"/>
            <a:chExt cx="7263588" cy="3384376"/>
          </a:xfrm>
        </p:grpSpPr>
        <p:sp>
          <p:nvSpPr>
            <p:cNvPr id="171" name="Trapezoid 170"/>
            <p:cNvSpPr/>
            <p:nvPr/>
          </p:nvSpPr>
          <p:spPr>
            <a:xfrm>
              <a:off x="2444081" y="2268198"/>
              <a:ext cx="3853890" cy="1008112"/>
            </a:xfrm>
            <a:prstGeom prst="trapezoid">
              <a:avLst>
                <a:gd name="adj" fmla="val 75943"/>
              </a:avLst>
            </a:prstGeom>
            <a:solidFill>
              <a:srgbClr val="59C8E2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600" dirty="0">
                <a:solidFill>
                  <a:schemeClr val="bg1"/>
                </a:solidFill>
                <a:latin typeface="Danone" pitchFamily="50" charset="-18"/>
              </a:endParaRPr>
            </a:p>
            <a:p>
              <a:pPr algn="ctr"/>
              <a:endParaRPr lang="hu-HU" sz="1600" dirty="0">
                <a:solidFill>
                  <a:schemeClr val="bg1"/>
                </a:solidFill>
                <a:latin typeface="Danone" pitchFamily="50" charset="-18"/>
              </a:endParaRPr>
            </a:p>
          </p:txBody>
        </p:sp>
        <p:grpSp>
          <p:nvGrpSpPr>
            <p:cNvPr id="172" name="Csoportba foglalás 171"/>
            <p:cNvGrpSpPr/>
            <p:nvPr/>
          </p:nvGrpSpPr>
          <p:grpSpPr>
            <a:xfrm>
              <a:off x="1403648" y="1129308"/>
              <a:ext cx="7263588" cy="3384376"/>
              <a:chOff x="1403648" y="1129308"/>
              <a:chExt cx="7263588" cy="3384376"/>
            </a:xfrm>
          </p:grpSpPr>
          <p:sp>
            <p:nvSpPr>
              <p:cNvPr id="173" name="Háromszög 172"/>
              <p:cNvSpPr/>
              <p:nvPr/>
            </p:nvSpPr>
            <p:spPr>
              <a:xfrm>
                <a:off x="3390815" y="1129308"/>
                <a:ext cx="1953216" cy="1080120"/>
              </a:xfrm>
              <a:prstGeom prst="triangle">
                <a:avLst>
                  <a:gd name="adj" fmla="val 49268"/>
                </a:avLst>
              </a:prstGeom>
              <a:solidFill>
                <a:srgbClr val="59C8E2"/>
              </a:solidFill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74" name="Trapezoid 173"/>
              <p:cNvSpPr/>
              <p:nvPr/>
            </p:nvSpPr>
            <p:spPr>
              <a:xfrm>
                <a:off x="1403648" y="3361556"/>
                <a:ext cx="5916958" cy="1152128"/>
              </a:xfrm>
              <a:prstGeom prst="trapezoid">
                <a:avLst>
                  <a:gd name="adj" fmla="val 72755"/>
                </a:avLst>
              </a:prstGeom>
              <a:solidFill>
                <a:srgbClr val="59C8E2"/>
              </a:solidFill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600" dirty="0">
                  <a:solidFill>
                    <a:schemeClr val="bg1"/>
                  </a:solidFill>
                  <a:latin typeface="Danone" pitchFamily="50" charset="-18"/>
                </a:endParaRPr>
              </a:p>
            </p:txBody>
          </p:sp>
          <p:sp>
            <p:nvSpPr>
              <p:cNvPr id="175" name="Szövegdoboz 174"/>
              <p:cNvSpPr txBox="1"/>
              <p:nvPr/>
            </p:nvSpPr>
            <p:spPr>
              <a:xfrm>
                <a:off x="3482253" y="1489348"/>
                <a:ext cx="1795892" cy="322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dirty="0" err="1" smtClean="0">
                    <a:solidFill>
                      <a:srgbClr val="002677"/>
                    </a:solidFill>
                    <a:latin typeface="Danone" pitchFamily="50" charset="-18"/>
                  </a:rPr>
                  <a:t>Inter-</a:t>
                </a:r>
                <a:endParaRPr lang="hu-HU" sz="1400" dirty="0" smtClean="0">
                  <a:solidFill>
                    <a:srgbClr val="002677"/>
                  </a:solidFill>
                  <a:latin typeface="Danone" pitchFamily="50" charset="-18"/>
                </a:endParaRPr>
              </a:p>
              <a:p>
                <a:pPr algn="ctr"/>
                <a:r>
                  <a:rPr lang="hu-HU" sz="1400" dirty="0" smtClean="0">
                    <a:solidFill>
                      <a:srgbClr val="002677"/>
                    </a:solidFill>
                    <a:latin typeface="Danone" pitchFamily="50" charset="-18"/>
                  </a:rPr>
                  <a:t>National </a:t>
                </a:r>
                <a:r>
                  <a:rPr lang="hu-HU" sz="1400" dirty="0" err="1" smtClean="0">
                    <a:solidFill>
                      <a:srgbClr val="002677"/>
                    </a:solidFill>
                    <a:latin typeface="Danone" pitchFamily="50" charset="-18"/>
                  </a:rPr>
                  <a:t>Final</a:t>
                </a:r>
                <a:endParaRPr lang="hu-HU" sz="1400" dirty="0">
                  <a:solidFill>
                    <a:srgbClr val="002677"/>
                  </a:solidFill>
                  <a:latin typeface="Danone" pitchFamily="50" charset="-18"/>
                </a:endParaRPr>
              </a:p>
            </p:txBody>
          </p:sp>
          <p:pic>
            <p:nvPicPr>
              <p:cNvPr id="176" name="Kép 17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3808" y="3054966"/>
                <a:ext cx="162574" cy="162574"/>
              </a:xfrm>
              <a:prstGeom prst="rect">
                <a:avLst/>
              </a:prstGeom>
            </p:spPr>
          </p:pic>
          <p:pic>
            <p:nvPicPr>
              <p:cNvPr id="177" name="Kép 17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9832" y="3054966"/>
                <a:ext cx="162574" cy="162574"/>
              </a:xfrm>
              <a:prstGeom prst="rect">
                <a:avLst/>
              </a:prstGeom>
            </p:spPr>
          </p:pic>
          <p:pic>
            <p:nvPicPr>
              <p:cNvPr id="178" name="Kép 17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9346" y="3054966"/>
                <a:ext cx="162574" cy="162574"/>
              </a:xfrm>
              <a:prstGeom prst="rect">
                <a:avLst/>
              </a:prstGeom>
            </p:spPr>
          </p:pic>
          <p:pic>
            <p:nvPicPr>
              <p:cNvPr id="179" name="Kép 17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1920" y="3054966"/>
                <a:ext cx="162574" cy="162574"/>
              </a:xfrm>
              <a:prstGeom prst="rect">
                <a:avLst/>
              </a:prstGeom>
            </p:spPr>
          </p:pic>
          <p:pic>
            <p:nvPicPr>
              <p:cNvPr id="180" name="Kép 17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5450" y="3054966"/>
                <a:ext cx="162574" cy="162574"/>
              </a:xfrm>
              <a:prstGeom prst="rect">
                <a:avLst/>
              </a:prstGeom>
            </p:spPr>
          </p:pic>
          <p:pic>
            <p:nvPicPr>
              <p:cNvPr id="181" name="Kép 18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1474" y="3054966"/>
                <a:ext cx="162574" cy="162574"/>
              </a:xfrm>
              <a:prstGeom prst="rect">
                <a:avLst/>
              </a:prstGeom>
            </p:spPr>
          </p:pic>
          <p:pic>
            <p:nvPicPr>
              <p:cNvPr id="182" name="Kép 18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1554" y="3054966"/>
                <a:ext cx="162574" cy="162574"/>
              </a:xfrm>
              <a:prstGeom prst="rect">
                <a:avLst/>
              </a:prstGeom>
            </p:spPr>
          </p:pic>
          <p:pic>
            <p:nvPicPr>
              <p:cNvPr id="183" name="Kép 18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6136" y="3054966"/>
                <a:ext cx="162574" cy="162574"/>
              </a:xfrm>
              <a:prstGeom prst="rect">
                <a:avLst/>
              </a:prstGeom>
            </p:spPr>
          </p:pic>
          <p:grpSp>
            <p:nvGrpSpPr>
              <p:cNvPr id="184" name="Csoportba foglalás 183"/>
              <p:cNvGrpSpPr/>
              <p:nvPr/>
            </p:nvGrpSpPr>
            <p:grpSpPr>
              <a:xfrm>
                <a:off x="1835696" y="3937620"/>
                <a:ext cx="360000" cy="324000"/>
                <a:chOff x="1907894" y="3433564"/>
                <a:chExt cx="452724" cy="407098"/>
              </a:xfrm>
            </p:grpSpPr>
            <p:pic>
              <p:nvPicPr>
                <p:cNvPr id="323" name="Kép 32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3021" y="3518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24" name="Kép 32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7894" y="3629033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25" name="Kép 32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54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26" name="Kép 32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0255" y="374190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27" name="Kép 32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3083" y="3759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28" name="Kép 32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0473" y="373816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29" name="Kép 32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331" y="3629032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30" name="Kép 3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1117" y="351837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31" name="Kép 33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09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32" name="Kép 33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720" y="3559022"/>
                  <a:ext cx="162574" cy="16257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85" name="Csoportba foglalás 184"/>
              <p:cNvGrpSpPr/>
              <p:nvPr/>
            </p:nvGrpSpPr>
            <p:grpSpPr>
              <a:xfrm>
                <a:off x="2195736" y="3937620"/>
                <a:ext cx="360000" cy="324000"/>
                <a:chOff x="1907894" y="3433564"/>
                <a:chExt cx="452724" cy="407098"/>
              </a:xfrm>
            </p:grpSpPr>
            <p:pic>
              <p:nvPicPr>
                <p:cNvPr id="313" name="Kép 31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3021" y="351837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14" name="Kép 31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7894" y="3629033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15" name="Kép 31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54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16" name="Kép 31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0255" y="374190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17" name="Kép 31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3083" y="3759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18" name="Kép 31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0473" y="373816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19" name="Kép 31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331" y="3629032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20" name="Kép 31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1117" y="351837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21" name="Kép 32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09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22" name="Kép 32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719" y="3559022"/>
                  <a:ext cx="162574" cy="16257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86" name="Csoportba foglalás 185"/>
              <p:cNvGrpSpPr/>
              <p:nvPr/>
            </p:nvGrpSpPr>
            <p:grpSpPr>
              <a:xfrm>
                <a:off x="3059872" y="3937620"/>
                <a:ext cx="360000" cy="324000"/>
                <a:chOff x="1907894" y="3433564"/>
                <a:chExt cx="452724" cy="407098"/>
              </a:xfrm>
            </p:grpSpPr>
            <p:pic>
              <p:nvPicPr>
                <p:cNvPr id="303" name="Kép 30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3021" y="351837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04" name="Kép 30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7894" y="3629033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05" name="Kép 30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54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06" name="Kép 30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0255" y="374190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07" name="Kép 30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3083" y="3759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08" name="Kép 30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0473" y="373816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09" name="Kép 30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331" y="3629032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10" name="Kép 30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1117" y="351837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11" name="Kép 31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09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12" name="Kép 31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720" y="3559022"/>
                  <a:ext cx="162574" cy="16257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87" name="Csoportba foglalás 186"/>
              <p:cNvGrpSpPr/>
              <p:nvPr/>
            </p:nvGrpSpPr>
            <p:grpSpPr>
              <a:xfrm>
                <a:off x="2627824" y="3937620"/>
                <a:ext cx="360000" cy="324000"/>
                <a:chOff x="1907894" y="3433564"/>
                <a:chExt cx="452724" cy="407098"/>
              </a:xfrm>
            </p:grpSpPr>
            <p:pic>
              <p:nvPicPr>
                <p:cNvPr id="293" name="Kép 29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3021" y="351837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94" name="Kép 29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7894" y="3629033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95" name="Kép 29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54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96" name="Kép 29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0255" y="374190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97" name="Kép 29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3083" y="3759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98" name="Kép 29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0473" y="373816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99" name="Kép 29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331" y="3629032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00" name="Kép 29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1117" y="351837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01" name="Kép 30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09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302" name="Kép 30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720" y="3559022"/>
                  <a:ext cx="162574" cy="16257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88" name="Csoportba foglalás 187"/>
              <p:cNvGrpSpPr/>
              <p:nvPr/>
            </p:nvGrpSpPr>
            <p:grpSpPr>
              <a:xfrm>
                <a:off x="4356016" y="3937620"/>
                <a:ext cx="360000" cy="324000"/>
                <a:chOff x="1907894" y="3433564"/>
                <a:chExt cx="452724" cy="407098"/>
              </a:xfrm>
            </p:grpSpPr>
            <p:pic>
              <p:nvPicPr>
                <p:cNvPr id="283" name="Kép 28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3021" y="351837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84" name="Kép 28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7894" y="3629033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85" name="Kép 28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54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86" name="Kép 28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0255" y="374190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87" name="Kép 28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3083" y="3759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88" name="Kép 28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0473" y="373816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89" name="Kép 28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331" y="3629032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90" name="Kép 28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1117" y="351837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91" name="Kép 29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09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92" name="Kép 29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720" y="3559022"/>
                  <a:ext cx="162574" cy="16257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89" name="Csoportba foglalás 188"/>
              <p:cNvGrpSpPr/>
              <p:nvPr/>
            </p:nvGrpSpPr>
            <p:grpSpPr>
              <a:xfrm>
                <a:off x="4788064" y="3937620"/>
                <a:ext cx="360000" cy="324000"/>
                <a:chOff x="1907894" y="3433564"/>
                <a:chExt cx="452724" cy="407098"/>
              </a:xfrm>
            </p:grpSpPr>
            <p:pic>
              <p:nvPicPr>
                <p:cNvPr id="273" name="Kép 27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3021" y="351837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74" name="Kép 27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7894" y="3629033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75" name="Kép 27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54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76" name="Kép 27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0255" y="374190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77" name="Kép 27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3083" y="3759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78" name="Kép 27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0473" y="373816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79" name="Kép 27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331" y="3629032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80" name="Kép 27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1117" y="351837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81" name="Kép 28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09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82" name="Kép 28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720" y="3559022"/>
                  <a:ext cx="162574" cy="16257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90" name="Csoportba foglalás 189"/>
              <p:cNvGrpSpPr/>
              <p:nvPr/>
            </p:nvGrpSpPr>
            <p:grpSpPr>
              <a:xfrm>
                <a:off x="5220112" y="3937620"/>
                <a:ext cx="360000" cy="324000"/>
                <a:chOff x="1907894" y="3433564"/>
                <a:chExt cx="452724" cy="407098"/>
              </a:xfrm>
            </p:grpSpPr>
            <p:pic>
              <p:nvPicPr>
                <p:cNvPr id="263" name="Kép 26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3021" y="351837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64" name="Kép 26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7894" y="3629033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65" name="Kép 26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54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66" name="Kép 26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0255" y="374190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67" name="Kép 26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3083" y="3759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68" name="Kép 26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0473" y="373816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69" name="Kép 26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331" y="3629032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70" name="Kép 26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1117" y="351837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71" name="Kép 27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09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72" name="Kép 27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720" y="3559022"/>
                  <a:ext cx="162574" cy="16257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91" name="Csoportba foglalás 190"/>
              <p:cNvGrpSpPr/>
              <p:nvPr/>
            </p:nvGrpSpPr>
            <p:grpSpPr>
              <a:xfrm>
                <a:off x="6516256" y="3937620"/>
                <a:ext cx="360000" cy="324000"/>
                <a:chOff x="1907894" y="3433564"/>
                <a:chExt cx="452724" cy="407098"/>
              </a:xfrm>
            </p:grpSpPr>
            <p:pic>
              <p:nvPicPr>
                <p:cNvPr id="253" name="Kép 25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3021" y="351837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54" name="Kép 25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7894" y="3629033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55" name="Kép 25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54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56" name="Kép 25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0255" y="374190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57" name="Kép 25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3083" y="3759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58" name="Kép 25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0473" y="373816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59" name="Kép 25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331" y="3629032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60" name="Kép 25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1117" y="351837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61" name="Kép 26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09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62" name="Kép 26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720" y="3559022"/>
                  <a:ext cx="162574" cy="16257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92" name="Csoportba foglalás 191"/>
              <p:cNvGrpSpPr/>
              <p:nvPr/>
            </p:nvGrpSpPr>
            <p:grpSpPr>
              <a:xfrm>
                <a:off x="5652160" y="3937620"/>
                <a:ext cx="360000" cy="324000"/>
                <a:chOff x="1907894" y="3433564"/>
                <a:chExt cx="452724" cy="407098"/>
              </a:xfrm>
            </p:grpSpPr>
            <p:pic>
              <p:nvPicPr>
                <p:cNvPr id="243" name="Kép 24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3021" y="351837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44" name="Kép 24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7894" y="3629033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45" name="Kép 24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54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46" name="Kép 24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0255" y="374190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47" name="Kép 24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3083" y="3759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48" name="Kép 24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0473" y="373816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49" name="Kép 24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331" y="3629032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50" name="Kép 24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1117" y="351837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51" name="Kép 25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09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52" name="Kép 25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720" y="3559022"/>
                  <a:ext cx="162574" cy="16257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93" name="Csoportba foglalás 192"/>
              <p:cNvGrpSpPr/>
              <p:nvPr/>
            </p:nvGrpSpPr>
            <p:grpSpPr>
              <a:xfrm>
                <a:off x="6084208" y="3937620"/>
                <a:ext cx="360000" cy="324000"/>
                <a:chOff x="1907894" y="3433564"/>
                <a:chExt cx="452724" cy="407098"/>
              </a:xfrm>
            </p:grpSpPr>
            <p:pic>
              <p:nvPicPr>
                <p:cNvPr id="233" name="Kép 23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3021" y="351837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34" name="Kép 23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7894" y="3629033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35" name="Kép 23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54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36" name="Kép 23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0255" y="374190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37" name="Kép 2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3083" y="3759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38" name="Kép 23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0473" y="373816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39" name="Kép 23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331" y="3629032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40" name="Kép 23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1117" y="351837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41" name="Kép 24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09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42" name="Kép 24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720" y="3559022"/>
                  <a:ext cx="162574" cy="16257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194" name="Szövegdoboz 193"/>
              <p:cNvSpPr txBox="1"/>
              <p:nvPr/>
            </p:nvSpPr>
            <p:spPr>
              <a:xfrm>
                <a:off x="3549953" y="2508493"/>
                <a:ext cx="1688202" cy="208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600" dirty="0" smtClean="0">
                    <a:solidFill>
                      <a:srgbClr val="002677"/>
                    </a:solidFill>
                    <a:latin typeface="Danone" pitchFamily="50" charset="-18"/>
                  </a:rPr>
                  <a:t>National</a:t>
                </a:r>
                <a:r>
                  <a:rPr lang="hu-HU" sz="1200" dirty="0" smtClean="0">
                    <a:solidFill>
                      <a:srgbClr val="002677"/>
                    </a:solidFill>
                    <a:latin typeface="Danone" pitchFamily="50" charset="-18"/>
                  </a:rPr>
                  <a:t> </a:t>
                </a:r>
                <a:r>
                  <a:rPr lang="hu-HU" sz="1200" dirty="0" err="1" smtClean="0">
                    <a:solidFill>
                      <a:srgbClr val="002677"/>
                    </a:solidFill>
                    <a:latin typeface="Danone" pitchFamily="50" charset="-18"/>
                  </a:rPr>
                  <a:t>Final</a:t>
                </a:r>
                <a:endParaRPr lang="hu-HU" sz="1200" dirty="0">
                  <a:solidFill>
                    <a:srgbClr val="002677"/>
                  </a:solidFill>
                  <a:latin typeface="Danone" pitchFamily="50" charset="-18"/>
                </a:endParaRPr>
              </a:p>
            </p:txBody>
          </p:sp>
          <p:sp>
            <p:nvSpPr>
              <p:cNvPr id="195" name="Szövegdoboz 194"/>
              <p:cNvSpPr txBox="1"/>
              <p:nvPr/>
            </p:nvSpPr>
            <p:spPr>
              <a:xfrm>
                <a:off x="3333929" y="3433564"/>
                <a:ext cx="2111927" cy="189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400" dirty="0" err="1" smtClean="0">
                    <a:solidFill>
                      <a:srgbClr val="002677"/>
                    </a:solidFill>
                    <a:latin typeface="Danone" pitchFamily="50" charset="-18"/>
                  </a:rPr>
                  <a:t>Regional</a:t>
                </a:r>
                <a:r>
                  <a:rPr lang="hu-HU" sz="1400" dirty="0" smtClean="0">
                    <a:solidFill>
                      <a:srgbClr val="002677"/>
                    </a:solidFill>
                    <a:latin typeface="Danone" pitchFamily="50" charset="-18"/>
                  </a:rPr>
                  <a:t>  </a:t>
                </a:r>
                <a:r>
                  <a:rPr lang="hu-HU" sz="1400" dirty="0" err="1" smtClean="0">
                    <a:solidFill>
                      <a:srgbClr val="002677"/>
                    </a:solidFill>
                    <a:latin typeface="Danone" pitchFamily="50" charset="-18"/>
                  </a:rPr>
                  <a:t>Semi-Finals</a:t>
                </a:r>
                <a:endParaRPr lang="hu-HU" sz="1400" dirty="0">
                  <a:solidFill>
                    <a:srgbClr val="002677"/>
                  </a:solidFill>
                  <a:latin typeface="Danone" pitchFamily="50" charset="-18"/>
                </a:endParaRPr>
              </a:p>
            </p:txBody>
          </p:sp>
          <p:cxnSp>
            <p:nvCxnSpPr>
              <p:cNvPr id="196" name="Egyenes összekötő nyíllal 195"/>
              <p:cNvCxnSpPr/>
              <p:nvPr/>
            </p:nvCxnSpPr>
            <p:spPr>
              <a:xfrm>
                <a:off x="5220072" y="1667045"/>
                <a:ext cx="2261643" cy="4646"/>
              </a:xfrm>
              <a:prstGeom prst="straightConnector1">
                <a:avLst/>
              </a:prstGeom>
              <a:ln>
                <a:solidFill>
                  <a:srgbClr val="002677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7" name="Egyenes összekötő nyíllal 196"/>
              <p:cNvCxnSpPr/>
              <p:nvPr/>
            </p:nvCxnSpPr>
            <p:spPr>
              <a:xfrm flipV="1">
                <a:off x="5796136" y="2537273"/>
                <a:ext cx="1831932" cy="837"/>
              </a:xfrm>
              <a:prstGeom prst="straightConnector1">
                <a:avLst/>
              </a:prstGeom>
              <a:ln>
                <a:solidFill>
                  <a:srgbClr val="002677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8" name="Egyenes összekötő nyíllal 197"/>
              <p:cNvCxnSpPr/>
              <p:nvPr/>
            </p:nvCxnSpPr>
            <p:spPr>
              <a:xfrm flipV="1">
                <a:off x="6588224" y="3626069"/>
                <a:ext cx="1037607" cy="1"/>
              </a:xfrm>
              <a:prstGeom prst="straightConnector1">
                <a:avLst/>
              </a:prstGeom>
              <a:ln>
                <a:solidFill>
                  <a:srgbClr val="002677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9" name="Szövegdoboz 198"/>
              <p:cNvSpPr txBox="1"/>
              <p:nvPr/>
            </p:nvSpPr>
            <p:spPr>
              <a:xfrm>
                <a:off x="7596336" y="1343134"/>
                <a:ext cx="950628" cy="607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1 team</a:t>
                </a:r>
              </a:p>
              <a:p>
                <a:r>
                  <a:rPr lang="en-GB" sz="1600" b="1" dirty="0" smtClean="0"/>
                  <a:t>12 children</a:t>
                </a:r>
              </a:p>
              <a:p>
                <a:r>
                  <a:rPr lang="en-GB" sz="1600" b="1" dirty="0" smtClean="0"/>
                  <a:t>(next year)</a:t>
                </a:r>
                <a:endParaRPr lang="en-GB" sz="1600" b="1" dirty="0"/>
              </a:p>
            </p:txBody>
          </p:sp>
          <p:sp>
            <p:nvSpPr>
              <p:cNvPr id="200" name="Szövegdoboz 199"/>
              <p:cNvSpPr txBox="1"/>
              <p:nvPr/>
            </p:nvSpPr>
            <p:spPr>
              <a:xfrm>
                <a:off x="7659124" y="2362706"/>
                <a:ext cx="1008112" cy="427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dirty="0" smtClean="0"/>
                  <a:t>12</a:t>
                </a:r>
                <a:r>
                  <a:rPr lang="en-GB" sz="1600" dirty="0" smtClean="0"/>
                  <a:t> team</a:t>
                </a:r>
                <a:r>
                  <a:rPr lang="hu-HU" sz="1600" dirty="0" smtClean="0"/>
                  <a:t>s</a:t>
                </a:r>
                <a:endParaRPr lang="en-GB" sz="1600" dirty="0" smtClean="0"/>
              </a:p>
              <a:p>
                <a:r>
                  <a:rPr lang="hu-HU" sz="1600" b="1" dirty="0" smtClean="0"/>
                  <a:t>144</a:t>
                </a:r>
                <a:r>
                  <a:rPr lang="en-GB" sz="1600" b="1" dirty="0" smtClean="0"/>
                  <a:t> children</a:t>
                </a:r>
                <a:endParaRPr lang="en-GB" sz="1600" b="1" dirty="0"/>
              </a:p>
            </p:txBody>
          </p:sp>
          <p:sp>
            <p:nvSpPr>
              <p:cNvPr id="201" name="Szövegdoboz 200"/>
              <p:cNvSpPr txBox="1"/>
              <p:nvPr/>
            </p:nvSpPr>
            <p:spPr>
              <a:xfrm>
                <a:off x="7690180" y="3367633"/>
                <a:ext cx="946001" cy="664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4 regions</a:t>
                </a:r>
              </a:p>
              <a:p>
                <a:r>
                  <a:rPr lang="en-GB" sz="1600" dirty="0" smtClean="0"/>
                  <a:t>4 x 16 teams</a:t>
                </a:r>
              </a:p>
              <a:p>
                <a:r>
                  <a:rPr lang="hu-HU" sz="1600" b="1" dirty="0" smtClean="0"/>
                  <a:t>800 </a:t>
                </a:r>
                <a:r>
                  <a:rPr lang="hu-HU" sz="1600" b="1" dirty="0" err="1" smtClean="0"/>
                  <a:t>to</a:t>
                </a:r>
                <a:r>
                  <a:rPr lang="hu-HU" sz="1600" b="1" dirty="0" smtClean="0"/>
                  <a:t> 1000</a:t>
                </a:r>
                <a:r>
                  <a:rPr lang="en-GB" sz="1600" b="1" dirty="0" smtClean="0"/>
                  <a:t> children </a:t>
                </a:r>
                <a:endParaRPr lang="en-GB" sz="1600" b="1" dirty="0"/>
              </a:p>
            </p:txBody>
          </p:sp>
          <p:pic>
            <p:nvPicPr>
              <p:cNvPr id="202" name="Kép 20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0033" y="2013742"/>
                <a:ext cx="162574" cy="162574"/>
              </a:xfrm>
              <a:prstGeom prst="rect">
                <a:avLst/>
              </a:prstGeom>
            </p:spPr>
          </p:pic>
          <p:sp>
            <p:nvSpPr>
              <p:cNvPr id="203" name="Bal oldali szögletes zárójel 202"/>
              <p:cNvSpPr/>
              <p:nvPr/>
            </p:nvSpPr>
            <p:spPr>
              <a:xfrm rot="16200000">
                <a:off x="2331020" y="3727348"/>
                <a:ext cx="74988" cy="1209651"/>
              </a:xfrm>
              <a:prstGeom prst="leftBracket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Bal oldali szögletes zárójel 203"/>
              <p:cNvSpPr/>
              <p:nvPr/>
            </p:nvSpPr>
            <p:spPr>
              <a:xfrm rot="16200000">
                <a:off x="3627165" y="3730327"/>
                <a:ext cx="74989" cy="1209653"/>
              </a:xfrm>
              <a:prstGeom prst="leftBracket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Bal oldali szögletes zárójel 204"/>
              <p:cNvSpPr/>
              <p:nvPr/>
            </p:nvSpPr>
            <p:spPr>
              <a:xfrm rot="16200000">
                <a:off x="4941894" y="3711742"/>
                <a:ext cx="72008" cy="1243844"/>
              </a:xfrm>
              <a:prstGeom prst="leftBracket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Bal oldali szögletes zárójel 205"/>
              <p:cNvSpPr/>
              <p:nvPr/>
            </p:nvSpPr>
            <p:spPr>
              <a:xfrm rot="16200000">
                <a:off x="6282291" y="3739498"/>
                <a:ext cx="74988" cy="1191313"/>
              </a:xfrm>
              <a:prstGeom prst="leftBracket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Szövegdoboz 206"/>
              <p:cNvSpPr txBox="1"/>
              <p:nvPr/>
            </p:nvSpPr>
            <p:spPr>
              <a:xfrm>
                <a:off x="2267784" y="3710563"/>
                <a:ext cx="36000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050" b="1" dirty="0" smtClean="0">
                    <a:solidFill>
                      <a:schemeClr val="bg1"/>
                    </a:solidFill>
                  </a:rPr>
                  <a:t>1.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8" name="Szövegdoboz 207"/>
              <p:cNvSpPr txBox="1"/>
              <p:nvPr/>
            </p:nvSpPr>
            <p:spPr>
              <a:xfrm>
                <a:off x="3491880" y="3721596"/>
                <a:ext cx="36000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050" b="1" dirty="0" smtClean="0">
                    <a:solidFill>
                      <a:schemeClr val="bg1"/>
                    </a:solidFill>
                  </a:rPr>
                  <a:t>2.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9" name="Szövegdoboz 208"/>
              <p:cNvSpPr txBox="1"/>
              <p:nvPr/>
            </p:nvSpPr>
            <p:spPr>
              <a:xfrm>
                <a:off x="4788024" y="3721596"/>
                <a:ext cx="36000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050" b="1" dirty="0" smtClean="0">
                    <a:solidFill>
                      <a:schemeClr val="bg1"/>
                    </a:solidFill>
                  </a:rPr>
                  <a:t>3.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0" name="Szövegdoboz 209"/>
              <p:cNvSpPr txBox="1"/>
              <p:nvPr/>
            </p:nvSpPr>
            <p:spPr>
              <a:xfrm>
                <a:off x="6084168" y="3721596"/>
                <a:ext cx="36000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050" b="1" dirty="0" smtClean="0">
                    <a:solidFill>
                      <a:schemeClr val="bg1"/>
                    </a:solidFill>
                  </a:rPr>
                  <a:t>4.</a:t>
                </a:r>
                <a:endParaRPr lang="en-US" sz="105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11" name="Csoportba foglalás 210"/>
              <p:cNvGrpSpPr/>
              <p:nvPr/>
            </p:nvGrpSpPr>
            <p:grpSpPr>
              <a:xfrm>
                <a:off x="3491920" y="3937620"/>
                <a:ext cx="360000" cy="324000"/>
                <a:chOff x="1907894" y="3433564"/>
                <a:chExt cx="452724" cy="407098"/>
              </a:xfrm>
            </p:grpSpPr>
            <p:pic>
              <p:nvPicPr>
                <p:cNvPr id="223" name="Kép 22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3021" y="351837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24" name="Kép 22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7894" y="3629033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25" name="Kép 22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54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26" name="Kép 22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0255" y="374190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27" name="Kép 22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3083" y="3759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28" name="Kép 22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0473" y="373816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29" name="Kép 22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331" y="3629032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30" name="Kép 2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1117" y="351837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31" name="Kép 23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09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32" name="Kép 23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720" y="3559022"/>
                  <a:ext cx="162574" cy="16257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212" name="Csoportba foglalás 211"/>
              <p:cNvGrpSpPr/>
              <p:nvPr/>
            </p:nvGrpSpPr>
            <p:grpSpPr>
              <a:xfrm>
                <a:off x="3923968" y="3937620"/>
                <a:ext cx="360000" cy="324000"/>
                <a:chOff x="1907894" y="3433564"/>
                <a:chExt cx="452724" cy="407098"/>
              </a:xfrm>
            </p:grpSpPr>
            <p:pic>
              <p:nvPicPr>
                <p:cNvPr id="213" name="Kép 21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33021" y="351837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14" name="Kép 21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7894" y="3629033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15" name="Kép 21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54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16" name="Kép 21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0255" y="374190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17" name="Kép 21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3083" y="3759375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18" name="Kép 21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0473" y="3738167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19" name="Kép 21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331" y="3629032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20" name="Kép 21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1117" y="3518378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21" name="Kép 22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092" y="3433564"/>
                  <a:ext cx="81287" cy="81287"/>
                </a:xfrm>
                <a:prstGeom prst="rect">
                  <a:avLst/>
                </a:prstGeom>
              </p:spPr>
            </p:pic>
            <p:pic>
              <p:nvPicPr>
                <p:cNvPr id="222" name="Kép 22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1720" y="3559022"/>
                  <a:ext cx="162574" cy="16257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25572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SOCIAL MEDIA</a:t>
            </a:r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15"/>
          </p:nvPr>
        </p:nvSpPr>
        <p:spPr>
          <a:xfrm>
            <a:off x="513836" y="1383569"/>
            <a:ext cx="6296025" cy="4343496"/>
          </a:xfrm>
        </p:spPr>
        <p:txBody>
          <a:bodyPr/>
          <a:lstStyle/>
          <a:p>
            <a:r>
              <a:rPr lang="en-GB" b="1" dirty="0" smtClean="0"/>
              <a:t>Ongoing social media management</a:t>
            </a:r>
          </a:p>
          <a:p>
            <a:pPr marL="627063" indent="-271463">
              <a:buFont typeface="Arial" panose="020B0604020202020204" pitchFamily="34" charset="0"/>
              <a:buChar char="•"/>
            </a:pPr>
            <a:r>
              <a:rPr lang="en-GB" dirty="0" smtClean="0"/>
              <a:t>Continuous quizzes about nutrition</a:t>
            </a:r>
          </a:p>
          <a:p>
            <a:pPr marL="627063" indent="-271463">
              <a:buFont typeface="Arial" panose="020B0604020202020204" pitchFamily="34" charset="0"/>
              <a:buChar char="•"/>
            </a:pPr>
            <a:r>
              <a:rPr lang="en-GB" dirty="0" smtClean="0"/>
              <a:t>On the DNC FB page</a:t>
            </a:r>
          </a:p>
          <a:p>
            <a:pPr marL="627063" indent="-271463">
              <a:buFont typeface="Arial" panose="020B0604020202020204" pitchFamily="34" charset="0"/>
              <a:buChar char="•"/>
            </a:pPr>
            <a:r>
              <a:rPr lang="en-GB" dirty="0" smtClean="0"/>
              <a:t>Prizes:</a:t>
            </a:r>
          </a:p>
          <a:p>
            <a:pPr marL="900113" indent="-176213">
              <a:buFont typeface="Arial" panose="020B0604020202020204" pitchFamily="34" charset="0"/>
              <a:buChar char="•"/>
            </a:pPr>
            <a:r>
              <a:rPr lang="en-GB" dirty="0" smtClean="0"/>
              <a:t>Danone products</a:t>
            </a:r>
          </a:p>
          <a:p>
            <a:endParaRPr lang="en-GB" dirty="0" smtClean="0"/>
          </a:p>
          <a:p>
            <a:r>
              <a:rPr lang="en-GB" b="1" dirty="0" smtClean="0"/>
              <a:t>Continuous update about the program</a:t>
            </a:r>
          </a:p>
          <a:p>
            <a:pPr marL="627063" indent="-271463">
              <a:buFont typeface="Arial" panose="020B0604020202020204" pitchFamily="34" charset="0"/>
              <a:buChar char="•"/>
            </a:pPr>
            <a:r>
              <a:rPr lang="en-GB" dirty="0" smtClean="0"/>
              <a:t>Nutritional videos &amp; quizzes</a:t>
            </a:r>
          </a:p>
          <a:p>
            <a:pPr marL="627063" indent="-271463">
              <a:buFont typeface="Arial" panose="020B0604020202020204" pitchFamily="34" charset="0"/>
              <a:buChar char="•"/>
            </a:pPr>
            <a:r>
              <a:rPr lang="en-GB" dirty="0" smtClean="0"/>
              <a:t>Nutrition tips and advice</a:t>
            </a:r>
          </a:p>
          <a:p>
            <a:pPr marL="627063" indent="-271463">
              <a:buFont typeface="Arial" panose="020B0604020202020204" pitchFamily="34" charset="0"/>
              <a:buChar char="•"/>
            </a:pPr>
            <a:r>
              <a:rPr lang="en-GB" dirty="0" smtClean="0"/>
              <a:t>Presentation of the children involved</a:t>
            </a:r>
          </a:p>
          <a:p>
            <a:pPr marL="627063" indent="-271463">
              <a:buFont typeface="Arial" panose="020B0604020202020204" pitchFamily="34" charset="0"/>
              <a:buChar char="•"/>
            </a:pPr>
            <a:r>
              <a:rPr lang="en-GB" dirty="0" smtClean="0"/>
              <a:t>Interview with the ambassadors</a:t>
            </a:r>
          </a:p>
          <a:p>
            <a:pPr marL="627063" indent="-271463">
              <a:buFont typeface="Arial" panose="020B0604020202020204" pitchFamily="34" charset="0"/>
              <a:buChar char="•"/>
            </a:pPr>
            <a:r>
              <a:rPr lang="en-GB" dirty="0" smtClean="0"/>
              <a:t>Interview with children</a:t>
            </a:r>
          </a:p>
          <a:p>
            <a:endParaRPr lang="hu-HU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68482" y="3149729"/>
            <a:ext cx="4023708" cy="165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481" y="981210"/>
            <a:ext cx="1968713" cy="209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569" y="932727"/>
            <a:ext cx="1890621" cy="209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481" y="5002975"/>
            <a:ext cx="1326435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549" y="5030390"/>
            <a:ext cx="1358742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377" y="5002975"/>
            <a:ext cx="1295052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45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EMPLOYEE ACTIVITATION</a:t>
            </a:r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hu-HU" dirty="0" smtClean="0">
              <a:solidFill>
                <a:srgbClr val="FF0000"/>
              </a:solidFill>
            </a:endParaRPr>
          </a:p>
          <a:p>
            <a:pPr algn="ctr"/>
            <a:endParaRPr lang="hu-HU" dirty="0">
              <a:solidFill>
                <a:srgbClr val="FF0000"/>
              </a:solidFill>
            </a:endParaRPr>
          </a:p>
          <a:p>
            <a:pPr algn="ctr"/>
            <a:endParaRPr lang="hu-HU" dirty="0" smtClean="0">
              <a:solidFill>
                <a:srgbClr val="FF0000"/>
              </a:solidFill>
            </a:endParaRPr>
          </a:p>
          <a:p>
            <a:pPr algn="ctr"/>
            <a:endParaRPr lang="hu-HU" dirty="0">
              <a:solidFill>
                <a:srgbClr val="FF0000"/>
              </a:solidFill>
            </a:endParaRPr>
          </a:p>
          <a:p>
            <a:pPr algn="ctr"/>
            <a:endParaRPr lang="hu-HU" dirty="0" smtClean="0">
              <a:solidFill>
                <a:srgbClr val="FF0000"/>
              </a:solidFill>
            </a:endParaRPr>
          </a:p>
          <a:p>
            <a:pPr algn="ctr"/>
            <a:endParaRPr lang="hu-HU" dirty="0">
              <a:solidFill>
                <a:srgbClr val="FF0000"/>
              </a:solidFill>
            </a:endParaRPr>
          </a:p>
          <a:p>
            <a:pPr algn="ctr"/>
            <a:endParaRPr lang="hu-HU" dirty="0" smtClean="0">
              <a:solidFill>
                <a:srgbClr val="FF0000"/>
              </a:solidFill>
            </a:endParaRPr>
          </a:p>
          <a:p>
            <a:pPr algn="ctr"/>
            <a:r>
              <a:rPr lang="hu-HU" dirty="0" smtClean="0">
                <a:solidFill>
                  <a:srgbClr val="FF0000"/>
                </a:solidFill>
              </a:rPr>
              <a:t>ANITA TO ADD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120" y="1506398"/>
            <a:ext cx="3006219" cy="203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Képtalálat a következőre: „table football employees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120" y="3760199"/>
            <a:ext cx="3006219" cy="188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18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Cím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 You for your attention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41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átum hely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14B-C6CB-9A44-AE3A-DDA1BE7252EC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2" name="Cím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DNC Hungary 2017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2511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Hungarian National Tournament 2017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4294967295"/>
          </p:nvPr>
        </p:nvSpPr>
        <p:spPr>
          <a:xfrm>
            <a:off x="686440" y="1149810"/>
            <a:ext cx="6296025" cy="522194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Cooperation with MLSZ (Hungarian Football Federation)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 </a:t>
            </a:r>
            <a:r>
              <a:rPr lang="en-US" dirty="0"/>
              <a:t>part of the cooperation, we organized a national, U12 tournament with the following structure</a:t>
            </a:r>
          </a:p>
          <a:p>
            <a:r>
              <a:rPr lang="en-US" b="1" dirty="0"/>
              <a:t> </a:t>
            </a:r>
          </a:p>
          <a:p>
            <a:r>
              <a:rPr lang="en-US" b="1" dirty="0"/>
              <a:t>Regional semi-finals: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12 regional </a:t>
            </a:r>
            <a:r>
              <a:rPr lang="en-US" dirty="0" smtClean="0"/>
              <a:t>semi-finals</a:t>
            </a:r>
            <a:endParaRPr lang="hu-HU" dirty="0" smtClean="0"/>
          </a:p>
          <a:p>
            <a:pPr marL="804863" indent="-17780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8 teams / region </a:t>
            </a:r>
          </a:p>
          <a:p>
            <a:pPr marL="804863" indent="-177800">
              <a:buFont typeface="Arial" panose="020B0604020202020204" pitchFamily="34" charset="0"/>
              <a:buChar char="•"/>
            </a:pPr>
            <a:r>
              <a:rPr lang="en-US" dirty="0"/>
              <a:t>Media events in the 5 TEGY cities</a:t>
            </a:r>
          </a:p>
          <a:p>
            <a:pPr marL="804863" indent="-177800">
              <a:buFont typeface="Arial" panose="020B0604020202020204" pitchFamily="34" charset="0"/>
              <a:buChar char="•"/>
            </a:pPr>
            <a:r>
              <a:rPr lang="en-US" dirty="0"/>
              <a:t>Press release in 7 other regions </a:t>
            </a:r>
            <a:endParaRPr lang="hu-HU" dirty="0" smtClean="0"/>
          </a:p>
          <a:p>
            <a:pPr marL="627063"/>
            <a:endParaRPr lang="hu-HU" dirty="0" smtClean="0"/>
          </a:p>
          <a:p>
            <a:r>
              <a:rPr lang="en-US" b="1" dirty="0" smtClean="0"/>
              <a:t>National final: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One </a:t>
            </a:r>
            <a:r>
              <a:rPr lang="en-US" dirty="0"/>
              <a:t>day tournament with 12 teams in Budapest,</a:t>
            </a:r>
          </a:p>
          <a:p>
            <a:pPr marL="723900" indent="-192088">
              <a:buFont typeface="Arial" panose="020B0604020202020204" pitchFamily="34" charset="0"/>
              <a:buChar char="•"/>
            </a:pPr>
            <a:r>
              <a:rPr lang="en-GB" dirty="0" smtClean="0"/>
              <a:t>Participants</a:t>
            </a:r>
            <a:r>
              <a:rPr lang="en-GB" dirty="0" smtClean="0"/>
              <a:t>: </a:t>
            </a:r>
          </a:p>
          <a:p>
            <a:pPr marL="1077913" indent="-177800">
              <a:buFont typeface="Arial" panose="020B0604020202020204" pitchFamily="34" charset="0"/>
              <a:buChar char="•"/>
            </a:pPr>
            <a:r>
              <a:rPr lang="en-GB" dirty="0" smtClean="0"/>
              <a:t>Ministry of Human Capacities</a:t>
            </a:r>
          </a:p>
          <a:p>
            <a:pPr marL="1077913" indent="-177800">
              <a:buFont typeface="Arial" panose="020B0604020202020204" pitchFamily="34" charset="0"/>
              <a:buChar char="•"/>
            </a:pPr>
            <a:r>
              <a:rPr lang="en-GB" dirty="0" smtClean="0"/>
              <a:t>Hungarian Dietetic Association </a:t>
            </a:r>
          </a:p>
          <a:p>
            <a:pPr marL="1077913" indent="-177800">
              <a:buFont typeface="Arial" panose="020B0604020202020204" pitchFamily="34" charset="0"/>
              <a:buChar char="•"/>
            </a:pPr>
            <a:r>
              <a:rPr lang="en-GB" dirty="0" smtClean="0"/>
              <a:t>French Embassy</a:t>
            </a:r>
          </a:p>
          <a:p>
            <a:pPr marL="1077913" indent="-177800">
              <a:buFont typeface="Arial" panose="020B0604020202020204" pitchFamily="34" charset="0"/>
              <a:buChar char="•"/>
            </a:pPr>
            <a:r>
              <a:rPr lang="en-GB" dirty="0" smtClean="0"/>
              <a:t>Hungarian-French Chamber of Commerce and Industry</a:t>
            </a:r>
          </a:p>
          <a:p>
            <a:pPr marL="1077913" indent="-177800">
              <a:buFont typeface="Arial" panose="020B0604020202020204" pitchFamily="34" charset="0"/>
              <a:buChar char="•"/>
            </a:pPr>
            <a:r>
              <a:rPr lang="en-GB" dirty="0" smtClean="0"/>
              <a:t>National Federation of Food Processing Companies</a:t>
            </a:r>
          </a:p>
          <a:p>
            <a:pPr marL="1077913" indent="-177800">
              <a:buFont typeface="Arial" panose="020B0604020202020204" pitchFamily="34" charset="0"/>
              <a:buChar char="•"/>
            </a:pPr>
            <a:r>
              <a:rPr lang="en-GB" dirty="0" smtClean="0"/>
              <a:t>Advertising Self Regulatory Board</a:t>
            </a:r>
            <a:endParaRPr lang="hu-HU" dirty="0" smtClean="0"/>
          </a:p>
          <a:p>
            <a:pPr marL="1077913" indent="-177800">
              <a:buFont typeface="Arial" panose="020B0604020202020204" pitchFamily="34" charset="0"/>
              <a:buChar char="•"/>
            </a:pPr>
            <a:r>
              <a:rPr lang="hu-HU" dirty="0" err="1" smtClean="0"/>
              <a:t>Gheorghe</a:t>
            </a:r>
            <a:r>
              <a:rPr lang="hu-HU" dirty="0" smtClean="0"/>
              <a:t> </a:t>
            </a:r>
            <a:r>
              <a:rPr lang="hu-HU" dirty="0" err="1" smtClean="0"/>
              <a:t>Hagi</a:t>
            </a:r>
            <a:r>
              <a:rPr lang="hu-HU" dirty="0" smtClean="0"/>
              <a:t> </a:t>
            </a:r>
            <a:r>
              <a:rPr lang="en-US" dirty="0"/>
              <a:t>"The </a:t>
            </a:r>
            <a:r>
              <a:rPr lang="en-US" dirty="0" err="1"/>
              <a:t>Maradona</a:t>
            </a:r>
            <a:r>
              <a:rPr lang="en-US" dirty="0"/>
              <a:t> of the Carpathians"</a:t>
            </a:r>
            <a:endParaRPr lang="hu-HU" dirty="0" smtClean="0"/>
          </a:p>
          <a:p>
            <a:pPr marL="1077913" indent="-177800">
              <a:buFont typeface="Arial" panose="020B0604020202020204" pitchFamily="34" charset="0"/>
              <a:buChar char="•"/>
            </a:pPr>
            <a:endParaRPr lang="hu-HU" dirty="0" smtClean="0"/>
          </a:p>
          <a:p>
            <a:r>
              <a:rPr lang="hu-HU" b="1" dirty="0" smtClean="0"/>
              <a:t>Media </a:t>
            </a:r>
            <a:r>
              <a:rPr lang="en-GB" b="1" dirty="0" smtClean="0"/>
              <a:t>appearances: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417 </a:t>
            </a:r>
            <a:r>
              <a:rPr lang="en-GB" dirty="0" smtClean="0"/>
              <a:t>pieces</a:t>
            </a:r>
          </a:p>
          <a:p>
            <a:pPr marL="804863" indent="-177800">
              <a:buFont typeface="Arial" panose="020B0604020202020204" pitchFamily="34" charset="0"/>
              <a:buChar char="•"/>
            </a:pPr>
            <a:r>
              <a:rPr lang="hu-HU" dirty="0" smtClean="0"/>
              <a:t>42 </a:t>
            </a:r>
            <a:r>
              <a:rPr lang="en-US" dirty="0"/>
              <a:t>National &amp; regional print media</a:t>
            </a:r>
          </a:p>
          <a:p>
            <a:pPr marL="804863" indent="-177800">
              <a:buFont typeface="Arial" panose="020B0604020202020204" pitchFamily="34" charset="0"/>
              <a:buChar char="•"/>
            </a:pPr>
            <a:r>
              <a:rPr lang="hu-HU" dirty="0"/>
              <a:t>56 </a:t>
            </a:r>
            <a:r>
              <a:rPr lang="en-US" dirty="0"/>
              <a:t>National &amp; regional electronic media</a:t>
            </a:r>
            <a:endParaRPr lang="hu-HU" dirty="0"/>
          </a:p>
          <a:p>
            <a:pPr marL="804863" indent="-177800">
              <a:buFont typeface="Arial" panose="020B0604020202020204" pitchFamily="34" charset="0"/>
              <a:buChar char="•"/>
            </a:pPr>
            <a:r>
              <a:rPr lang="hu-HU" dirty="0"/>
              <a:t>319 </a:t>
            </a:r>
            <a:r>
              <a:rPr lang="hu-HU" dirty="0" smtClean="0"/>
              <a:t>Online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649" y="3731138"/>
            <a:ext cx="3871414" cy="2580942"/>
          </a:xfrm>
          <a:prstGeom prst="rect">
            <a:avLst/>
          </a:prstGeom>
          <a:ln>
            <a:noFill/>
          </a:ln>
          <a:effectLst>
            <a:outerShdw blurRad="292100" dist="139700" dir="2700000" sx="98000" sy="98000" algn="tl" rotWithShape="0">
              <a:srgbClr val="333333">
                <a:alpha val="54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3060" y="972385"/>
            <a:ext cx="3871414" cy="2580943"/>
          </a:xfrm>
          <a:prstGeom prst="rect">
            <a:avLst/>
          </a:prstGeom>
          <a:ln>
            <a:noFill/>
          </a:ln>
          <a:effectLst>
            <a:outerShdw blurRad="292100" dist="139700" dir="2700000" sx="98000" sy="98000" algn="tl" rotWithShape="0">
              <a:srgbClr val="333333">
                <a:alpha val="5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272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DNC Hungarian tournament 2017</a:t>
            </a:r>
            <a:endParaRPr lang="en-GB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538" y="3677572"/>
            <a:ext cx="3505619" cy="2340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3183" y="1003731"/>
            <a:ext cx="3510000" cy="2340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20" y="3703596"/>
            <a:ext cx="3709871" cy="2340000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839" y="1003731"/>
            <a:ext cx="3616797" cy="2340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636" y="3703596"/>
            <a:ext cx="3510000" cy="2340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20" y="1003731"/>
            <a:ext cx="3510000" cy="2340000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35" b="13585"/>
          <a:stretch/>
        </p:blipFill>
        <p:spPr>
          <a:xfrm>
            <a:off x="3287793" y="2173731"/>
            <a:ext cx="5990226" cy="3201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802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Kép 44"/>
          <p:cNvPicPr/>
          <p:nvPr/>
        </p:nvPicPr>
        <p:blipFill rotWithShape="1">
          <a:blip r:embed="rId3"/>
          <a:srcRect l="18567" r="16673"/>
          <a:stretch/>
        </p:blipFill>
        <p:spPr>
          <a:xfrm>
            <a:off x="4875030" y="778066"/>
            <a:ext cx="1497106" cy="2817749"/>
          </a:xfrm>
          <a:prstGeom prst="rect">
            <a:avLst/>
          </a:prstGeom>
        </p:spPr>
      </p:pic>
      <p:pic>
        <p:nvPicPr>
          <p:cNvPr id="41" name="Kép 40"/>
          <p:cNvPicPr/>
          <p:nvPr/>
        </p:nvPicPr>
        <p:blipFill rotWithShape="1">
          <a:blip r:embed="rId4"/>
          <a:srcRect r="37130" b="11259"/>
          <a:stretch/>
        </p:blipFill>
        <p:spPr>
          <a:xfrm>
            <a:off x="6164451" y="1034989"/>
            <a:ext cx="2903685" cy="289201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Media </a:t>
            </a:r>
            <a:r>
              <a:rPr lang="en-GB" dirty="0" smtClean="0"/>
              <a:t>appearances </a:t>
            </a:r>
            <a:r>
              <a:rPr lang="hu-HU" dirty="0" smtClean="0"/>
              <a:t>2017</a:t>
            </a:r>
            <a:endParaRPr lang="hu-HU" dirty="0"/>
          </a:p>
        </p:txBody>
      </p:sp>
      <p:pic>
        <p:nvPicPr>
          <p:cNvPr id="6" name="Kép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02" y="4573941"/>
            <a:ext cx="2182191" cy="967870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41" y="2248587"/>
            <a:ext cx="2173210" cy="112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83" y="3411971"/>
            <a:ext cx="2185567" cy="113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ép 11"/>
          <p:cNvPicPr/>
          <p:nvPr/>
        </p:nvPicPr>
        <p:blipFill>
          <a:blip r:embed="rId8"/>
          <a:stretch>
            <a:fillRect/>
          </a:stretch>
        </p:blipFill>
        <p:spPr>
          <a:xfrm>
            <a:off x="339672" y="977158"/>
            <a:ext cx="2131679" cy="1228085"/>
          </a:xfrm>
          <a:prstGeom prst="rect">
            <a:avLst/>
          </a:prstGeom>
        </p:spPr>
      </p:pic>
      <p:grpSp>
        <p:nvGrpSpPr>
          <p:cNvPr id="13" name="Csoportba foglalás 12"/>
          <p:cNvGrpSpPr/>
          <p:nvPr/>
        </p:nvGrpSpPr>
        <p:grpSpPr>
          <a:xfrm>
            <a:off x="0" y="5581201"/>
            <a:ext cx="12035481" cy="696948"/>
            <a:chOff x="84531" y="4657700"/>
            <a:chExt cx="8951965" cy="792088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286" y="4703396"/>
              <a:ext cx="752395" cy="642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Egyenes összekötő 14"/>
            <p:cNvCxnSpPr/>
            <p:nvPr/>
          </p:nvCxnSpPr>
          <p:spPr>
            <a:xfrm>
              <a:off x="179512" y="4657700"/>
              <a:ext cx="8762377" cy="0"/>
            </a:xfrm>
            <a:prstGeom prst="line">
              <a:avLst/>
            </a:prstGeom>
            <a:ln w="19050" cmpd="tri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/>
            <p:cNvCxnSpPr/>
            <p:nvPr/>
          </p:nvCxnSpPr>
          <p:spPr>
            <a:xfrm>
              <a:off x="179512" y="5449788"/>
              <a:ext cx="8762377" cy="0"/>
            </a:xfrm>
            <a:prstGeom prst="line">
              <a:avLst/>
            </a:prstGeom>
            <a:ln w="19050" cmpd="tri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16"/>
            <p:cNvCxnSpPr/>
            <p:nvPr/>
          </p:nvCxnSpPr>
          <p:spPr>
            <a:xfrm>
              <a:off x="84531" y="4730206"/>
              <a:ext cx="0" cy="661468"/>
            </a:xfrm>
            <a:prstGeom prst="line">
              <a:avLst/>
            </a:prstGeom>
            <a:ln w="19050" cmpd="tri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/>
            <p:cNvCxnSpPr/>
            <p:nvPr/>
          </p:nvCxnSpPr>
          <p:spPr>
            <a:xfrm>
              <a:off x="9036496" y="4706645"/>
              <a:ext cx="0" cy="661468"/>
            </a:xfrm>
            <a:prstGeom prst="line">
              <a:avLst/>
            </a:prstGeom>
            <a:ln w="19050" cmpd="tri">
              <a:solidFill>
                <a:srgbClr val="FF99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854" y="4752840"/>
              <a:ext cx="971523" cy="552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1" y="4729708"/>
              <a:ext cx="576065" cy="616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4801716"/>
              <a:ext cx="583092" cy="552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4139" y="4801716"/>
              <a:ext cx="1056957" cy="565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0771" y="4855468"/>
              <a:ext cx="1018302" cy="450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4801716"/>
              <a:ext cx="1008112" cy="531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9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0392" y="4736095"/>
              <a:ext cx="827774" cy="641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2" descr="https://upload.wikimedia.org/wikipedia/hu/thumb/1/19/Katradio_logo.png/250px-Katradio_logo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8151" y="4722623"/>
              <a:ext cx="803101" cy="655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Egyenes összekötő 26"/>
            <p:cNvCxnSpPr/>
            <p:nvPr/>
          </p:nvCxnSpPr>
          <p:spPr>
            <a:xfrm>
              <a:off x="827584" y="4773223"/>
              <a:ext cx="0" cy="522312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27"/>
            <p:cNvCxnSpPr/>
            <p:nvPr/>
          </p:nvCxnSpPr>
          <p:spPr>
            <a:xfrm>
              <a:off x="1691680" y="4773223"/>
              <a:ext cx="0" cy="522312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gyenes összekötő 28"/>
            <p:cNvCxnSpPr/>
            <p:nvPr/>
          </p:nvCxnSpPr>
          <p:spPr>
            <a:xfrm>
              <a:off x="2843808" y="4783460"/>
              <a:ext cx="0" cy="522312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29"/>
            <p:cNvCxnSpPr/>
            <p:nvPr/>
          </p:nvCxnSpPr>
          <p:spPr>
            <a:xfrm>
              <a:off x="3592167" y="4801716"/>
              <a:ext cx="0" cy="522312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gyenes összekötő 30"/>
            <p:cNvCxnSpPr/>
            <p:nvPr/>
          </p:nvCxnSpPr>
          <p:spPr>
            <a:xfrm>
              <a:off x="4860032" y="4801716"/>
              <a:ext cx="0" cy="522312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31"/>
            <p:cNvCxnSpPr/>
            <p:nvPr/>
          </p:nvCxnSpPr>
          <p:spPr>
            <a:xfrm>
              <a:off x="5785520" y="4752840"/>
              <a:ext cx="0" cy="522312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32"/>
            <p:cNvCxnSpPr/>
            <p:nvPr/>
          </p:nvCxnSpPr>
          <p:spPr>
            <a:xfrm>
              <a:off x="7009656" y="4791628"/>
              <a:ext cx="0" cy="522312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33"/>
            <p:cNvCxnSpPr/>
            <p:nvPr/>
          </p:nvCxnSpPr>
          <p:spPr>
            <a:xfrm>
              <a:off x="8028384" y="4801716"/>
              <a:ext cx="0" cy="522312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4"/>
          <p:cNvPicPr/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677132" y="962954"/>
            <a:ext cx="2327354" cy="241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Kép 36"/>
          <p:cNvPicPr/>
          <p:nvPr/>
        </p:nvPicPr>
        <p:blipFill>
          <a:blip r:embed="rId19"/>
          <a:stretch>
            <a:fillRect/>
          </a:stretch>
        </p:blipFill>
        <p:spPr>
          <a:xfrm>
            <a:off x="2625944" y="2039732"/>
            <a:ext cx="2249086" cy="2403761"/>
          </a:xfrm>
          <a:prstGeom prst="rect">
            <a:avLst/>
          </a:prstGeom>
        </p:spPr>
      </p:pic>
      <p:pic>
        <p:nvPicPr>
          <p:cNvPr id="38" name="Kép 37"/>
          <p:cNvPicPr/>
          <p:nvPr/>
        </p:nvPicPr>
        <p:blipFill>
          <a:blip r:embed="rId20"/>
          <a:stretch>
            <a:fillRect/>
          </a:stretch>
        </p:blipFill>
        <p:spPr>
          <a:xfrm>
            <a:off x="2718815" y="3375946"/>
            <a:ext cx="3299176" cy="2135095"/>
          </a:xfrm>
          <a:prstGeom prst="rect">
            <a:avLst/>
          </a:prstGeom>
        </p:spPr>
      </p:pic>
      <p:pic>
        <p:nvPicPr>
          <p:cNvPr id="40" name="Kép 39"/>
          <p:cNvPicPr/>
          <p:nvPr/>
        </p:nvPicPr>
        <p:blipFill>
          <a:blip r:embed="rId21"/>
          <a:stretch>
            <a:fillRect/>
          </a:stretch>
        </p:blipFill>
        <p:spPr>
          <a:xfrm>
            <a:off x="6279828" y="2962770"/>
            <a:ext cx="3133423" cy="2252472"/>
          </a:xfrm>
          <a:prstGeom prst="rect">
            <a:avLst/>
          </a:prstGeom>
        </p:spPr>
      </p:pic>
      <p:pic>
        <p:nvPicPr>
          <p:cNvPr id="42" name="Kép 41"/>
          <p:cNvPicPr/>
          <p:nvPr/>
        </p:nvPicPr>
        <p:blipFill>
          <a:blip r:embed="rId22"/>
          <a:stretch>
            <a:fillRect/>
          </a:stretch>
        </p:blipFill>
        <p:spPr>
          <a:xfrm>
            <a:off x="9151412" y="962955"/>
            <a:ext cx="2822293" cy="2632861"/>
          </a:xfrm>
          <a:prstGeom prst="rect">
            <a:avLst/>
          </a:prstGeom>
        </p:spPr>
      </p:pic>
      <p:pic>
        <p:nvPicPr>
          <p:cNvPr id="43" name="Kép 42"/>
          <p:cNvPicPr/>
          <p:nvPr/>
        </p:nvPicPr>
        <p:blipFill>
          <a:blip r:embed="rId23"/>
          <a:stretch>
            <a:fillRect/>
          </a:stretch>
        </p:blipFill>
        <p:spPr>
          <a:xfrm>
            <a:off x="8792648" y="3803433"/>
            <a:ext cx="3231341" cy="138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átum hely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14B-C6CB-9A44-AE3A-DDA1BE7252EC}" type="datetime3">
              <a:rPr lang="en-GB" smtClean="0"/>
              <a:pPr/>
              <a:t>18 May, 2018</a:t>
            </a:fld>
            <a:endParaRPr lang="en-US" dirty="0"/>
          </a:p>
        </p:txBody>
      </p:sp>
      <p:sp>
        <p:nvSpPr>
          <p:cNvPr id="12" name="Cím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DNC Hungary 2018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5671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Kapcsolódó ké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"/>
          <a:stretch/>
        </p:blipFill>
        <p:spPr bwMode="auto">
          <a:xfrm>
            <a:off x="2170583" y="999075"/>
            <a:ext cx="7714821" cy="244483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DNC 2018</a:t>
            </a:r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hu-HU" dirty="0"/>
              <a:t>UMBRELLA CONCEPT </a:t>
            </a:r>
          </a:p>
        </p:txBody>
      </p:sp>
      <p:grpSp>
        <p:nvGrpSpPr>
          <p:cNvPr id="9" name="Csoportba foglalás 8"/>
          <p:cNvGrpSpPr/>
          <p:nvPr/>
        </p:nvGrpSpPr>
        <p:grpSpPr>
          <a:xfrm>
            <a:off x="4628636" y="3622974"/>
            <a:ext cx="2934986" cy="2942926"/>
            <a:chOff x="3419872" y="3001516"/>
            <a:chExt cx="2520280" cy="2671847"/>
          </a:xfrm>
        </p:grpSpPr>
        <p:sp>
          <p:nvSpPr>
            <p:cNvPr id="10" name="Szövegdoboz 9"/>
            <p:cNvSpPr txBox="1"/>
            <p:nvPr/>
          </p:nvSpPr>
          <p:spPr>
            <a:xfrm>
              <a:off x="3419872" y="3318872"/>
              <a:ext cx="2520280" cy="2354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 smtClean="0"/>
            </a:p>
            <a:p>
              <a:r>
                <a:rPr lang="hu-HU" sz="1400" b="1" u="sng" dirty="0" err="1" smtClean="0"/>
                <a:t>Why</a:t>
              </a:r>
              <a:r>
                <a:rPr lang="hu-HU" sz="1100" b="1" u="sng" dirty="0" smtClean="0"/>
                <a:t>?</a:t>
              </a:r>
              <a:r>
                <a:rPr lang="en-US" sz="1100" b="1" u="sng" dirty="0" smtClean="0"/>
                <a:t> </a:t>
              </a:r>
            </a:p>
            <a:p>
              <a:endParaRPr lang="hu-HU" sz="1100" b="1" dirty="0" smtClean="0"/>
            </a:p>
            <a:p>
              <a:r>
                <a:rPr lang="en-US" sz="1100" b="1" dirty="0" smtClean="0">
                  <a:solidFill>
                    <a:schemeClr val="tx2"/>
                  </a:solidFill>
                </a:rPr>
                <a:t>Help healthy life o</a:t>
              </a:r>
              <a:r>
                <a:rPr lang="hu-HU" sz="1100" b="1" dirty="0" smtClean="0">
                  <a:solidFill>
                    <a:schemeClr val="tx2"/>
                  </a:solidFill>
                </a:rPr>
                <a:t>f </a:t>
              </a:r>
              <a:r>
                <a:rPr lang="en-US" sz="1100" b="1" dirty="0" smtClean="0">
                  <a:solidFill>
                    <a:schemeClr val="tx2"/>
                  </a:solidFill>
                </a:rPr>
                <a:t>families</a:t>
              </a:r>
              <a:r>
                <a:rPr lang="hu-HU" sz="1100" b="1" dirty="0" smtClean="0">
                  <a:solidFill>
                    <a:schemeClr val="tx2"/>
                  </a:solidFill>
                </a:rPr>
                <a:t> &amp; </a:t>
              </a:r>
              <a:r>
                <a:rPr lang="hu-HU" sz="1100" b="1" dirty="0" err="1" smtClean="0">
                  <a:solidFill>
                    <a:schemeClr val="tx2"/>
                  </a:solidFill>
                </a:rPr>
                <a:t>kids</a:t>
              </a:r>
              <a:endParaRPr lang="en-US" sz="1100" b="1" dirty="0" smtClean="0">
                <a:solidFill>
                  <a:schemeClr val="tx2"/>
                </a:solidFill>
              </a:endParaRPr>
            </a:p>
            <a:p>
              <a:endParaRPr lang="hu-HU" sz="1100" b="1" dirty="0" smtClean="0"/>
            </a:p>
            <a:p>
              <a:r>
                <a:rPr lang="hu-HU" sz="1100" dirty="0" smtClean="0"/>
                <a:t>(2018: Year of </a:t>
              </a:r>
              <a:r>
                <a:rPr lang="hu-HU" sz="1100" dirty="0" err="1" smtClean="0"/>
                <a:t>Families</a:t>
              </a:r>
              <a:r>
                <a:rPr lang="hu-HU" sz="1100" dirty="0" smtClean="0"/>
                <a:t>)</a:t>
              </a:r>
              <a:endParaRPr lang="hu-HU" sz="1100" dirty="0"/>
            </a:p>
            <a:p>
              <a:endParaRPr lang="en-US" sz="1100" b="1" dirty="0" smtClean="0"/>
            </a:p>
            <a:p>
              <a:r>
                <a:rPr lang="en-US" sz="1100" b="1" u="sng" dirty="0" smtClean="0"/>
                <a:t>CSR partner: </a:t>
              </a:r>
            </a:p>
            <a:p>
              <a:r>
                <a:rPr lang="en-US" sz="1100" dirty="0" smtClean="0"/>
                <a:t>Association of Large Families</a:t>
              </a:r>
              <a:endParaRPr lang="hu-HU" sz="1100" dirty="0" smtClean="0"/>
            </a:p>
            <a:p>
              <a:endParaRPr lang="hu-HU" sz="1100" dirty="0"/>
            </a:p>
            <a:p>
              <a:endParaRPr lang="hu-HU" sz="1100" dirty="0" smtClean="0"/>
            </a:p>
            <a:p>
              <a:endParaRPr lang="hu-HU" sz="1100" dirty="0" smtClean="0"/>
            </a:p>
            <a:p>
              <a:endParaRPr lang="en-US" sz="1100" dirty="0" smtClean="0"/>
            </a:p>
          </p:txBody>
        </p:sp>
        <p:sp>
          <p:nvSpPr>
            <p:cNvPr id="11" name="Lekerekített téglalap 10"/>
            <p:cNvSpPr/>
            <p:nvPr/>
          </p:nvSpPr>
          <p:spPr>
            <a:xfrm>
              <a:off x="3419872" y="3001516"/>
              <a:ext cx="2448272" cy="473934"/>
            </a:xfrm>
            <a:prstGeom prst="roundRect">
              <a:avLst>
                <a:gd name="adj" fmla="val 35013"/>
              </a:avLst>
            </a:prstGeom>
            <a:solidFill>
              <a:srgbClr val="FF9900">
                <a:alpha val="34000"/>
              </a:srgbClr>
            </a:solidFill>
            <a:ln>
              <a:solidFill>
                <a:srgbClr val="FF9900">
                  <a:alpha val="2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2" name="Téglalap 11"/>
            <p:cNvSpPr/>
            <p:nvPr/>
          </p:nvSpPr>
          <p:spPr>
            <a:xfrm>
              <a:off x="4430164" y="3085288"/>
              <a:ext cx="5004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CSR</a:t>
              </a:r>
              <a:endPara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Lekerekített téglalap 12"/>
            <p:cNvSpPr/>
            <p:nvPr/>
          </p:nvSpPr>
          <p:spPr>
            <a:xfrm>
              <a:off x="3419872" y="3001516"/>
              <a:ext cx="2448272" cy="2160240"/>
            </a:xfrm>
            <a:prstGeom prst="roundRect">
              <a:avLst>
                <a:gd name="adj" fmla="val 8896"/>
              </a:avLst>
            </a:prstGeom>
            <a:noFill/>
            <a:ln>
              <a:solidFill>
                <a:srgbClr val="FF99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grpSp>
        <p:nvGrpSpPr>
          <p:cNvPr id="14" name="Csoportba foglalás 13"/>
          <p:cNvGrpSpPr/>
          <p:nvPr/>
        </p:nvGrpSpPr>
        <p:grpSpPr>
          <a:xfrm>
            <a:off x="8251586" y="3614536"/>
            <a:ext cx="2851130" cy="2379414"/>
            <a:chOff x="6156176" y="3001515"/>
            <a:chExt cx="2448272" cy="2160241"/>
          </a:xfrm>
        </p:grpSpPr>
        <p:sp>
          <p:nvSpPr>
            <p:cNvPr id="15" name="Szövegdoboz 14"/>
            <p:cNvSpPr txBox="1"/>
            <p:nvPr/>
          </p:nvSpPr>
          <p:spPr>
            <a:xfrm>
              <a:off x="6228184" y="3318872"/>
              <a:ext cx="2376264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 smtClean="0"/>
            </a:p>
            <a:p>
              <a:r>
                <a:rPr lang="hu-HU" sz="1400" b="1" u="sng" dirty="0" err="1" smtClean="0"/>
                <a:t>How</a:t>
              </a:r>
              <a:r>
                <a:rPr lang="hu-HU" sz="1400" b="1" u="sng" dirty="0" smtClean="0"/>
                <a:t>?</a:t>
              </a:r>
              <a:r>
                <a:rPr lang="en-US" sz="1400" b="1" u="sng" dirty="0" smtClean="0"/>
                <a:t> </a:t>
              </a:r>
            </a:p>
            <a:p>
              <a:endParaRPr lang="hu-HU" sz="1100" b="1" dirty="0" smtClean="0"/>
            </a:p>
            <a:p>
              <a:pPr marL="171450" indent="-171450">
                <a:buFontTx/>
                <a:buChar char="-"/>
              </a:pPr>
              <a:r>
                <a:rPr lang="en-US" sz="1100" b="1" dirty="0" smtClean="0">
                  <a:solidFill>
                    <a:schemeClr val="tx2"/>
                  </a:solidFill>
                </a:rPr>
                <a:t>Nutrition education video films</a:t>
              </a:r>
              <a:endParaRPr lang="hu-HU" sz="1100" b="1" dirty="0" smtClean="0">
                <a:solidFill>
                  <a:schemeClr val="tx2"/>
                </a:solidFill>
              </a:endParaRPr>
            </a:p>
            <a:p>
              <a:pPr marL="171450" indent="-171450">
                <a:buFontTx/>
                <a:buChar char="-"/>
              </a:pPr>
              <a:r>
                <a:rPr lang="en-US" sz="1100" b="1" dirty="0">
                  <a:solidFill>
                    <a:schemeClr val="tx2"/>
                  </a:solidFill>
                </a:rPr>
                <a:t>Nutrition </a:t>
              </a:r>
              <a:r>
                <a:rPr lang="hu-HU" sz="1100" b="1" dirty="0" smtClean="0">
                  <a:solidFill>
                    <a:schemeClr val="tx2"/>
                  </a:solidFill>
                </a:rPr>
                <a:t> </a:t>
              </a:r>
              <a:r>
                <a:rPr lang="en-US" sz="1100" b="1" dirty="0" smtClean="0">
                  <a:solidFill>
                    <a:schemeClr val="tx2"/>
                  </a:solidFill>
                </a:rPr>
                <a:t>education quiz</a:t>
              </a:r>
              <a:endParaRPr lang="hu-HU" sz="1100" b="1" dirty="0" smtClean="0">
                <a:solidFill>
                  <a:schemeClr val="tx2"/>
                </a:solidFill>
              </a:endParaRPr>
            </a:p>
            <a:p>
              <a:pPr marL="171450" indent="-171450">
                <a:buFontTx/>
                <a:buChar char="-"/>
              </a:pPr>
              <a:r>
                <a:rPr lang="hu-HU" sz="1100" b="1" dirty="0" err="1" smtClean="0">
                  <a:solidFill>
                    <a:schemeClr val="tx2"/>
                  </a:solidFill>
                </a:rPr>
                <a:t>Donation</a:t>
              </a:r>
              <a:r>
                <a:rPr lang="hu-HU" sz="1100" b="1" dirty="0">
                  <a:solidFill>
                    <a:schemeClr val="tx2"/>
                  </a:solidFill>
                </a:rPr>
                <a:t> </a:t>
              </a:r>
              <a:r>
                <a:rPr lang="hu-HU" sz="1100" b="1" dirty="0" err="1" smtClean="0">
                  <a:solidFill>
                    <a:schemeClr val="tx2"/>
                  </a:solidFill>
                </a:rPr>
                <a:t>for</a:t>
              </a:r>
              <a:r>
                <a:rPr lang="hu-HU" sz="1100" b="1" dirty="0" smtClean="0">
                  <a:solidFill>
                    <a:schemeClr val="tx2"/>
                  </a:solidFill>
                </a:rPr>
                <a:t> CSR</a:t>
              </a:r>
            </a:p>
            <a:p>
              <a:pPr marL="171450" indent="-171450">
                <a:buFontTx/>
                <a:buChar char="-"/>
              </a:pPr>
              <a:endParaRPr lang="en-US" sz="1100" b="1" dirty="0" smtClean="0">
                <a:solidFill>
                  <a:schemeClr val="tx2"/>
                </a:solidFill>
              </a:endParaRPr>
            </a:p>
            <a:p>
              <a:endParaRPr lang="en-US" sz="1100" b="1" dirty="0" smtClean="0"/>
            </a:p>
          </p:txBody>
        </p:sp>
        <p:sp>
          <p:nvSpPr>
            <p:cNvPr id="16" name="Lekerekített téglalap 15"/>
            <p:cNvSpPr/>
            <p:nvPr/>
          </p:nvSpPr>
          <p:spPr>
            <a:xfrm>
              <a:off x="6156176" y="3001516"/>
              <a:ext cx="2448272" cy="473934"/>
            </a:xfrm>
            <a:prstGeom prst="roundRect">
              <a:avLst>
                <a:gd name="adj" fmla="val 35013"/>
              </a:avLst>
            </a:prstGeom>
            <a:solidFill>
              <a:srgbClr val="FF9900">
                <a:alpha val="34000"/>
              </a:srgbClr>
            </a:solidFill>
            <a:ln>
              <a:solidFill>
                <a:srgbClr val="FF9900">
                  <a:alpha val="2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7" name="Téglalap 16"/>
            <p:cNvSpPr/>
            <p:nvPr/>
          </p:nvSpPr>
          <p:spPr>
            <a:xfrm>
              <a:off x="6905241" y="3085288"/>
              <a:ext cx="10229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Activation</a:t>
              </a:r>
              <a:endPara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Lekerekített téglalap 17"/>
            <p:cNvSpPr/>
            <p:nvPr/>
          </p:nvSpPr>
          <p:spPr>
            <a:xfrm>
              <a:off x="6156176" y="3001515"/>
              <a:ext cx="2448272" cy="2160241"/>
            </a:xfrm>
            <a:prstGeom prst="roundRect">
              <a:avLst>
                <a:gd name="adj" fmla="val 8896"/>
              </a:avLst>
            </a:prstGeom>
            <a:noFill/>
            <a:ln>
              <a:solidFill>
                <a:srgbClr val="FF9900">
                  <a:alpha val="5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grpSp>
        <p:nvGrpSpPr>
          <p:cNvPr id="19" name="Csoportba foglalás 18"/>
          <p:cNvGrpSpPr/>
          <p:nvPr/>
        </p:nvGrpSpPr>
        <p:grpSpPr>
          <a:xfrm>
            <a:off x="845023" y="3604941"/>
            <a:ext cx="2851130" cy="2379414"/>
            <a:chOff x="647944" y="3001516"/>
            <a:chExt cx="2448272" cy="2160241"/>
          </a:xfrm>
        </p:grpSpPr>
        <p:grpSp>
          <p:nvGrpSpPr>
            <p:cNvPr id="20" name="Csoportba foglalás 19"/>
            <p:cNvGrpSpPr/>
            <p:nvPr/>
          </p:nvGrpSpPr>
          <p:grpSpPr>
            <a:xfrm>
              <a:off x="647944" y="3001516"/>
              <a:ext cx="2448272" cy="2160241"/>
              <a:chOff x="611560" y="3001515"/>
              <a:chExt cx="2448272" cy="2160241"/>
            </a:xfrm>
          </p:grpSpPr>
          <p:sp>
            <p:nvSpPr>
              <p:cNvPr id="22" name="Szövegdoboz 21"/>
              <p:cNvSpPr txBox="1"/>
              <p:nvPr/>
            </p:nvSpPr>
            <p:spPr>
              <a:xfrm>
                <a:off x="645970" y="3315097"/>
                <a:ext cx="2413862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200" dirty="0" smtClean="0"/>
              </a:p>
              <a:p>
                <a:r>
                  <a:rPr lang="hu-HU" sz="1400" b="1" u="sng" dirty="0" err="1" smtClean="0"/>
                  <a:t>What</a:t>
                </a:r>
                <a:r>
                  <a:rPr lang="hu-HU" sz="1400" b="1" u="sng" dirty="0" smtClean="0"/>
                  <a:t>?</a:t>
                </a:r>
                <a:r>
                  <a:rPr lang="en-US" sz="1400" b="1" u="sng" dirty="0" smtClean="0"/>
                  <a:t> </a:t>
                </a:r>
              </a:p>
              <a:p>
                <a:endParaRPr lang="hu-HU" sz="1100" b="1" dirty="0" smtClean="0"/>
              </a:p>
              <a:p>
                <a:r>
                  <a:rPr lang="en-US" sz="1100" b="1" dirty="0" smtClean="0">
                    <a:solidFill>
                      <a:schemeClr val="tx2"/>
                    </a:solidFill>
                  </a:rPr>
                  <a:t>Health </a:t>
                </a:r>
                <a:r>
                  <a:rPr lang="hu-HU" sz="1100" b="1" dirty="0" smtClean="0">
                    <a:solidFill>
                      <a:schemeClr val="tx2"/>
                    </a:solidFill>
                  </a:rPr>
                  <a:t>&amp; </a:t>
                </a:r>
                <a:r>
                  <a:rPr lang="en-US" sz="1100" b="1" dirty="0" smtClean="0">
                    <a:solidFill>
                      <a:schemeClr val="tx2"/>
                    </a:solidFill>
                  </a:rPr>
                  <a:t>Sport Family Day</a:t>
                </a:r>
              </a:p>
              <a:p>
                <a:endParaRPr lang="en-US" sz="1100" dirty="0" smtClean="0"/>
              </a:p>
              <a:p>
                <a:r>
                  <a:rPr lang="en-US" sz="1100" b="1" u="sng" dirty="0" smtClean="0"/>
                  <a:t>Elements: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100" dirty="0"/>
                  <a:t>Nutrition advice by MDOSZ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sz="1100" dirty="0" smtClean="0"/>
                  <a:t>BMI,  </a:t>
                </a:r>
                <a:r>
                  <a:rPr lang="en-US" sz="1100" dirty="0" smtClean="0"/>
                  <a:t>Screening for </a:t>
                </a:r>
                <a:r>
                  <a:rPr lang="hu-HU" sz="1100" dirty="0" err="1" smtClean="0"/>
                  <a:t>families</a:t>
                </a:r>
                <a:r>
                  <a:rPr lang="hu-HU" sz="1100" dirty="0" smtClean="0"/>
                  <a:t> &amp; </a:t>
                </a:r>
                <a:r>
                  <a:rPr lang="hu-HU" sz="1100" dirty="0" err="1" smtClean="0"/>
                  <a:t>kids</a:t>
                </a:r>
                <a:endParaRPr lang="en-US" sz="11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u-HU" sz="1100" dirty="0" smtClean="0"/>
                  <a:t>Health g</a:t>
                </a:r>
                <a:r>
                  <a:rPr lang="en-US" sz="1100" dirty="0" err="1" smtClean="0"/>
                  <a:t>ames</a:t>
                </a:r>
                <a:r>
                  <a:rPr lang="en-US" sz="1100" dirty="0" smtClean="0"/>
                  <a:t> &amp; challenges</a:t>
                </a:r>
                <a:endParaRPr lang="hu-HU" sz="11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100" dirty="0"/>
                  <a:t>Yoghurt </a:t>
                </a:r>
                <a:r>
                  <a:rPr lang="en-US" sz="1100" dirty="0" smtClean="0"/>
                  <a:t>tasting</a:t>
                </a:r>
                <a:endParaRPr lang="en-US" sz="1100" dirty="0"/>
              </a:p>
            </p:txBody>
          </p:sp>
          <p:sp>
            <p:nvSpPr>
              <p:cNvPr id="23" name="Lekerekített téglalap 22"/>
              <p:cNvSpPr/>
              <p:nvPr/>
            </p:nvSpPr>
            <p:spPr>
              <a:xfrm>
                <a:off x="611560" y="3001516"/>
                <a:ext cx="2448272" cy="473934"/>
              </a:xfrm>
              <a:prstGeom prst="roundRect">
                <a:avLst>
                  <a:gd name="adj" fmla="val 21552"/>
                </a:avLst>
              </a:prstGeom>
              <a:solidFill>
                <a:srgbClr val="FF9900">
                  <a:alpha val="34000"/>
                </a:srgbClr>
              </a:solidFill>
              <a:ln>
                <a:solidFill>
                  <a:srgbClr val="FF9900">
                    <a:alpha val="2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4" name="Lekerekített téglalap 23"/>
              <p:cNvSpPr/>
              <p:nvPr/>
            </p:nvSpPr>
            <p:spPr>
              <a:xfrm>
                <a:off x="611560" y="3001515"/>
                <a:ext cx="2448272" cy="2160241"/>
              </a:xfrm>
              <a:prstGeom prst="roundRect">
                <a:avLst>
                  <a:gd name="adj" fmla="val 6435"/>
                </a:avLst>
              </a:prstGeom>
              <a:noFill/>
              <a:ln>
                <a:solidFill>
                  <a:srgbClr val="FF9900">
                    <a:alpha val="5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21" name="Téglalap 20"/>
            <p:cNvSpPr/>
            <p:nvPr/>
          </p:nvSpPr>
          <p:spPr>
            <a:xfrm>
              <a:off x="1547664" y="3001516"/>
              <a:ext cx="64883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Event</a:t>
              </a:r>
              <a:endPara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3929204" y="1748930"/>
            <a:ext cx="4304911" cy="1266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DANONE HEALTHY FAMILY DAY</a:t>
            </a:r>
            <a:endParaRPr lang="hu-HU" dirty="0" smtClean="0">
              <a:solidFill>
                <a:schemeClr val="bg1"/>
              </a:solidFill>
            </a:endParaRPr>
          </a:p>
          <a:p>
            <a:pPr algn="ctr"/>
            <a:r>
              <a:rPr lang="hu-HU" sz="1400" dirty="0" smtClean="0">
                <a:solidFill>
                  <a:schemeClr val="bg1"/>
                </a:solidFill>
              </a:rPr>
              <a:t>(Danone Egészséges Család Napja)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00" y="1215215"/>
            <a:ext cx="1078600" cy="93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4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cap="small" dirty="0"/>
              <a:t>THE TOURNAMENT</a:t>
            </a:r>
            <a:endParaRPr lang="hu-HU" dirty="0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058" y="606703"/>
            <a:ext cx="3294762" cy="205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églalap 12"/>
          <p:cNvSpPr/>
          <p:nvPr/>
        </p:nvSpPr>
        <p:spPr>
          <a:xfrm>
            <a:off x="8113819" y="1418012"/>
            <a:ext cx="747061" cy="4320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zöveg helye 6"/>
          <p:cNvSpPr>
            <a:spLocks noGrp="1"/>
          </p:cNvSpPr>
          <p:nvPr>
            <p:ph type="body" sz="quarter" idx="15"/>
          </p:nvPr>
        </p:nvSpPr>
        <p:spPr>
          <a:xfrm>
            <a:off x="676845" y="1506398"/>
            <a:ext cx="6296025" cy="4343496"/>
          </a:xfrm>
        </p:spPr>
        <p:txBody>
          <a:bodyPr/>
          <a:lstStyle/>
          <a:p>
            <a:r>
              <a:rPr lang="en-US" b="1" dirty="0"/>
              <a:t>Cooperation with MLSZ</a:t>
            </a:r>
          </a:p>
          <a:p>
            <a:pPr marL="285750" indent="-190500">
              <a:buFont typeface="Arial" panose="020B0604020202020204" pitchFamily="34" charset="0"/>
              <a:buChar char="•"/>
            </a:pPr>
            <a:r>
              <a:rPr lang="en-US" dirty="0"/>
              <a:t>Grassroots Program of the Hungarian Football Federation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The tournament:</a:t>
            </a:r>
          </a:p>
          <a:p>
            <a:pPr marL="285750" indent="-190500">
              <a:buFont typeface="Arial" panose="020B0604020202020204" pitchFamily="34" charset="0"/>
              <a:buChar char="•"/>
            </a:pPr>
            <a:r>
              <a:rPr lang="en-US" dirty="0"/>
              <a:t>Dates of 4 regional semi-finals confirmed by  MLSZ</a:t>
            </a:r>
          </a:p>
          <a:p>
            <a:pPr marL="804863" indent="-177800">
              <a:buFont typeface="Arial" panose="020B0604020202020204" pitchFamily="34" charset="0"/>
              <a:buChar char="•"/>
            </a:pPr>
            <a:r>
              <a:rPr lang="hu-HU" dirty="0" err="1" smtClean="0"/>
              <a:t>June</a:t>
            </a:r>
            <a:r>
              <a:rPr lang="hu-HU" dirty="0" smtClean="0"/>
              <a:t> 3.</a:t>
            </a:r>
            <a:r>
              <a:rPr lang="en-US" dirty="0" smtClean="0"/>
              <a:t>, </a:t>
            </a:r>
            <a:r>
              <a:rPr lang="hu-HU" dirty="0" smtClean="0"/>
              <a:t>Pécs</a:t>
            </a:r>
            <a:r>
              <a:rPr lang="en-US" dirty="0" smtClean="0"/>
              <a:t> –</a:t>
            </a:r>
            <a:r>
              <a:rPr lang="hu-HU" dirty="0" smtClean="0"/>
              <a:t> 1</a:t>
            </a:r>
            <a:r>
              <a:rPr lang="en-US" dirty="0" smtClean="0"/>
              <a:t>6  </a:t>
            </a:r>
            <a:r>
              <a:rPr lang="en-US" dirty="0"/>
              <a:t>teams</a:t>
            </a:r>
          </a:p>
          <a:p>
            <a:pPr marL="804863" indent="-177800">
              <a:buFont typeface="Arial" panose="020B0604020202020204" pitchFamily="34" charset="0"/>
              <a:buChar char="•"/>
            </a:pPr>
            <a:r>
              <a:rPr lang="hu-HU" dirty="0" err="1"/>
              <a:t>June</a:t>
            </a:r>
            <a:r>
              <a:rPr lang="hu-HU" dirty="0"/>
              <a:t> 3</a:t>
            </a:r>
            <a:r>
              <a:rPr lang="hu-HU" dirty="0" smtClean="0"/>
              <a:t>.</a:t>
            </a:r>
            <a:r>
              <a:rPr lang="en-US" dirty="0" smtClean="0"/>
              <a:t>, </a:t>
            </a:r>
            <a:r>
              <a:rPr lang="hu-HU" dirty="0" smtClean="0"/>
              <a:t>Szeged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hu-HU" dirty="0" smtClean="0"/>
              <a:t>1</a:t>
            </a:r>
            <a:r>
              <a:rPr lang="en-US" dirty="0" smtClean="0"/>
              <a:t>6 </a:t>
            </a:r>
            <a:r>
              <a:rPr lang="en-US" dirty="0"/>
              <a:t>teams</a:t>
            </a:r>
          </a:p>
          <a:p>
            <a:pPr marL="804863" indent="-177800">
              <a:buFont typeface="Arial" panose="020B0604020202020204" pitchFamily="34" charset="0"/>
              <a:buChar char="•"/>
            </a:pPr>
            <a:r>
              <a:rPr lang="en-US" dirty="0"/>
              <a:t>June 9., </a:t>
            </a:r>
            <a:r>
              <a:rPr lang="hu-HU" dirty="0" smtClean="0"/>
              <a:t>Miskolc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hu-HU" dirty="0" smtClean="0"/>
              <a:t>1</a:t>
            </a:r>
            <a:r>
              <a:rPr lang="en-US" dirty="0" smtClean="0"/>
              <a:t>6 </a:t>
            </a:r>
            <a:r>
              <a:rPr lang="en-US" dirty="0"/>
              <a:t>teams</a:t>
            </a:r>
          </a:p>
          <a:p>
            <a:pPr marL="804863" indent="-177800">
              <a:buFont typeface="Arial" panose="020B0604020202020204" pitchFamily="34" charset="0"/>
              <a:buChar char="•"/>
            </a:pPr>
            <a:r>
              <a:rPr lang="en-US" dirty="0"/>
              <a:t>June 9., </a:t>
            </a:r>
            <a:r>
              <a:rPr lang="hu-HU" dirty="0" smtClean="0"/>
              <a:t>Debrecen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hu-HU" dirty="0" smtClean="0"/>
              <a:t>1</a:t>
            </a:r>
            <a:r>
              <a:rPr lang="en-US" dirty="0" smtClean="0"/>
              <a:t>6 </a:t>
            </a:r>
            <a:r>
              <a:rPr lang="en-US" dirty="0"/>
              <a:t>teams</a:t>
            </a:r>
          </a:p>
          <a:p>
            <a:pPr marL="285750" indent="-190500">
              <a:buFont typeface="Arial" panose="020B0604020202020204" pitchFamily="34" charset="0"/>
              <a:buChar char="•"/>
            </a:pPr>
            <a:r>
              <a:rPr lang="en-US" dirty="0"/>
              <a:t>1 national final</a:t>
            </a:r>
          </a:p>
          <a:p>
            <a:pPr marL="804863" indent="-177800">
              <a:buFont typeface="Arial" panose="020B0604020202020204" pitchFamily="34" charset="0"/>
              <a:buChar char="•"/>
            </a:pPr>
            <a:r>
              <a:rPr lang="en-US" dirty="0"/>
              <a:t>June </a:t>
            </a:r>
            <a:r>
              <a:rPr lang="en-US" dirty="0" smtClean="0"/>
              <a:t>1</a:t>
            </a:r>
            <a:r>
              <a:rPr lang="hu-HU" dirty="0" smtClean="0"/>
              <a:t>7</a:t>
            </a:r>
            <a:r>
              <a:rPr lang="en-US" dirty="0" smtClean="0"/>
              <a:t>., </a:t>
            </a:r>
            <a:r>
              <a:rPr lang="en-US" dirty="0"/>
              <a:t>Budapest – </a:t>
            </a:r>
            <a:r>
              <a:rPr lang="hu-HU" dirty="0" smtClean="0"/>
              <a:t>12</a:t>
            </a:r>
            <a:r>
              <a:rPr lang="en-US" dirty="0" smtClean="0"/>
              <a:t> </a:t>
            </a:r>
            <a:r>
              <a:rPr lang="en-US" dirty="0"/>
              <a:t>teams</a:t>
            </a:r>
          </a:p>
          <a:p>
            <a:endParaRPr lang="en-US" dirty="0"/>
          </a:p>
          <a:p>
            <a:r>
              <a:rPr lang="en-US" b="1" dirty="0"/>
              <a:t>National final: </a:t>
            </a:r>
          </a:p>
          <a:p>
            <a:pPr marL="804863" indent="-177800">
              <a:buFont typeface="Arial" panose="020B0604020202020204" pitchFamily="34" charset="0"/>
              <a:buChar char="•"/>
            </a:pPr>
            <a:r>
              <a:rPr lang="en-US" dirty="0"/>
              <a:t>One day tournament with </a:t>
            </a:r>
            <a:r>
              <a:rPr lang="hu-HU" dirty="0" smtClean="0"/>
              <a:t>12</a:t>
            </a:r>
            <a:r>
              <a:rPr lang="en-US" dirty="0" smtClean="0"/>
              <a:t> </a:t>
            </a:r>
            <a:r>
              <a:rPr lang="en-US" dirty="0"/>
              <a:t>teams in Budapest</a:t>
            </a:r>
          </a:p>
          <a:p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4948" y="2713939"/>
            <a:ext cx="5002982" cy="333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4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C538-5EC6-1141-A013-FCB240A13CE8}" type="datetime3">
              <a:rPr lang="en-GB" smtClean="0"/>
              <a:t>18 May, 2018</a:t>
            </a:fld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A7E0C-9029-4945-9920-02C782E3743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events</a:t>
            </a:r>
            <a:endParaRPr lang="hu-HU" dirty="0"/>
          </a:p>
        </p:txBody>
      </p:sp>
      <p:grpSp>
        <p:nvGrpSpPr>
          <p:cNvPr id="8" name="Csoportba foglalás 7"/>
          <p:cNvGrpSpPr/>
          <p:nvPr/>
        </p:nvGrpSpPr>
        <p:grpSpPr>
          <a:xfrm>
            <a:off x="833437" y="1212091"/>
            <a:ext cx="3312000" cy="4680000"/>
            <a:chOff x="551911" y="1077926"/>
            <a:chExt cx="2520280" cy="3096344"/>
          </a:xfrm>
        </p:grpSpPr>
        <p:pic>
          <p:nvPicPr>
            <p:cNvPr id="9" name="Picture 2" descr="http://tetplatform.hu/wp-content/uploads/2017/02/MDOSZ_sator-300x20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911" y="1077926"/>
              <a:ext cx="2520280" cy="151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Lekerekített téglalap 9"/>
            <p:cNvSpPr/>
            <p:nvPr/>
          </p:nvSpPr>
          <p:spPr>
            <a:xfrm>
              <a:off x="551911" y="2689917"/>
              <a:ext cx="2520279" cy="1484353"/>
            </a:xfrm>
            <a:prstGeom prst="roundRect">
              <a:avLst>
                <a:gd name="adj" fmla="val 21552"/>
              </a:avLst>
            </a:pr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u="sng" dirty="0" smtClean="0">
                  <a:solidFill>
                    <a:schemeClr val="tx1"/>
                  </a:solidFill>
                </a:rPr>
                <a:t>Nutrition &amp; health education:</a:t>
              </a:r>
            </a:p>
            <a:p>
              <a:pPr marL="171450" indent="-171450" algn="ctr">
                <a:buFontTx/>
                <a:buChar char="-"/>
              </a:pPr>
              <a:r>
                <a:rPr lang="en-US" sz="1100" dirty="0" smtClean="0">
                  <a:solidFill>
                    <a:schemeClr val="tx1"/>
                  </a:solidFill>
                </a:rPr>
                <a:t>Nutrition advice from MODOSZ</a:t>
              </a:r>
            </a:p>
            <a:p>
              <a:pPr marL="285750" indent="-285750" algn="ctr">
                <a:buFontTx/>
                <a:buChar char="-"/>
              </a:pPr>
              <a:r>
                <a:rPr lang="en-US" sz="1100" dirty="0" smtClean="0">
                  <a:solidFill>
                    <a:schemeClr val="tx1"/>
                  </a:solidFill>
                </a:rPr>
                <a:t>BMI measurement</a:t>
              </a:r>
              <a:r>
                <a:rPr lang="hu-HU" sz="1100" dirty="0" smtClean="0">
                  <a:solidFill>
                    <a:schemeClr val="tx1"/>
                  </a:solidFill>
                </a:rPr>
                <a:t>, s</a:t>
              </a:r>
              <a:r>
                <a:rPr lang="en-US" sz="1100" dirty="0" err="1" smtClean="0">
                  <a:solidFill>
                    <a:schemeClr val="tx1"/>
                  </a:solidFill>
                </a:rPr>
                <a:t>creening</a:t>
              </a:r>
              <a:endParaRPr lang="en-US" sz="1100" dirty="0" smtClean="0">
                <a:solidFill>
                  <a:schemeClr val="tx1"/>
                </a:solidFill>
              </a:endParaRPr>
            </a:p>
            <a:p>
              <a:pPr marL="285750" indent="-285750" algn="ctr">
                <a:buFontTx/>
                <a:buChar char="-"/>
              </a:pPr>
              <a:r>
                <a:rPr lang="en-US" sz="1100" dirty="0" smtClean="0">
                  <a:solidFill>
                    <a:schemeClr val="tx1"/>
                  </a:solidFill>
                </a:rPr>
                <a:t>Nutri</a:t>
              </a:r>
              <a:r>
                <a:rPr lang="hu-HU" sz="1100" dirty="0" smtClean="0">
                  <a:solidFill>
                    <a:schemeClr val="tx1"/>
                  </a:solidFill>
                </a:rPr>
                <a:t>ti</a:t>
              </a:r>
              <a:r>
                <a:rPr lang="en-US" sz="1100" dirty="0" smtClean="0">
                  <a:solidFill>
                    <a:schemeClr val="tx1"/>
                  </a:solidFill>
                </a:rPr>
                <a:t>on quizzes (via FB)</a:t>
              </a:r>
            </a:p>
            <a:p>
              <a:pPr marL="285750" indent="-285750" algn="ctr">
                <a:buFontTx/>
                <a:buChar char="-"/>
              </a:pPr>
              <a:r>
                <a:rPr lang="en-US" sz="1100" dirty="0" smtClean="0">
                  <a:solidFill>
                    <a:schemeClr val="tx1"/>
                  </a:solidFill>
                </a:rPr>
                <a:t>Smart plate</a:t>
              </a:r>
            </a:p>
          </p:txBody>
        </p:sp>
      </p:grpSp>
      <p:grpSp>
        <p:nvGrpSpPr>
          <p:cNvPr id="11" name="Csoportba foglalás 10"/>
          <p:cNvGrpSpPr/>
          <p:nvPr/>
        </p:nvGrpSpPr>
        <p:grpSpPr>
          <a:xfrm>
            <a:off x="4628636" y="1212091"/>
            <a:ext cx="3312000" cy="4682023"/>
            <a:chOff x="3347864" y="1077926"/>
            <a:chExt cx="2592288" cy="3044232"/>
          </a:xfrm>
        </p:grpSpPr>
        <p:pic>
          <p:nvPicPr>
            <p:cNvPr id="12" name="Picture 4" descr="KÃ©ptalÃ¡lat a kÃ¶vetkezÅre: âdanone focikupaâ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1077926"/>
              <a:ext cx="2592288" cy="1486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Lekerekített téglalap 12"/>
            <p:cNvSpPr/>
            <p:nvPr/>
          </p:nvSpPr>
          <p:spPr>
            <a:xfrm>
              <a:off x="3347864" y="2662102"/>
              <a:ext cx="2592288" cy="1460056"/>
            </a:xfrm>
            <a:prstGeom prst="roundRect">
              <a:avLst>
                <a:gd name="adj" fmla="val 21552"/>
              </a:avLst>
            </a:pr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u="sng" dirty="0" smtClean="0">
                  <a:solidFill>
                    <a:schemeClr val="tx1"/>
                  </a:solidFill>
                </a:rPr>
                <a:t>Sport :</a:t>
              </a:r>
            </a:p>
            <a:p>
              <a:pPr marL="171450" indent="-171450" algn="ctr">
                <a:buFontTx/>
                <a:buChar char="-"/>
              </a:pPr>
              <a:r>
                <a:rPr lang="en-US" sz="1100" dirty="0" smtClean="0">
                  <a:solidFill>
                    <a:schemeClr val="tx1"/>
                  </a:solidFill>
                </a:rPr>
                <a:t>DNC matches</a:t>
              </a:r>
            </a:p>
            <a:p>
              <a:pPr marL="171450" indent="-171450" algn="ctr">
                <a:buFontTx/>
                <a:buChar char="-"/>
              </a:pPr>
              <a:r>
                <a:rPr lang="en-US" sz="1100" dirty="0" smtClean="0">
                  <a:solidFill>
                    <a:schemeClr val="tx1"/>
                  </a:solidFill>
                </a:rPr>
                <a:t>Media opening on site</a:t>
              </a:r>
            </a:p>
            <a:p>
              <a:pPr marL="171450" indent="-171450" algn="ctr">
                <a:buFontTx/>
                <a:buChar char="-"/>
              </a:pPr>
              <a:r>
                <a:rPr lang="en-US" sz="1100" dirty="0" smtClean="0">
                  <a:solidFill>
                    <a:schemeClr val="tx1"/>
                  </a:solidFill>
                </a:rPr>
                <a:t>Kick off by Danone and local stakeholder</a:t>
              </a:r>
              <a:endParaRPr lang="hu-HU" sz="1100" dirty="0" smtClean="0">
                <a:solidFill>
                  <a:schemeClr val="tx1"/>
                </a:solidFill>
              </a:endParaRPr>
            </a:p>
            <a:p>
              <a:pPr marL="171450" indent="-171450" algn="ctr">
                <a:buFontTx/>
                <a:buChar char="-"/>
              </a:pPr>
              <a:endParaRPr lang="hu-HU" sz="1100" dirty="0" smtClean="0">
                <a:solidFill>
                  <a:schemeClr val="tx1"/>
                </a:solidFill>
              </a:endParaRPr>
            </a:p>
            <a:p>
              <a:pPr marL="171450" indent="-171450" algn="ctr">
                <a:buFontTx/>
                <a:buChar char="-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Csoportba foglalás 13"/>
          <p:cNvGrpSpPr/>
          <p:nvPr/>
        </p:nvGrpSpPr>
        <p:grpSpPr>
          <a:xfrm>
            <a:off x="8413113" y="1212092"/>
            <a:ext cx="3312000" cy="4682021"/>
            <a:chOff x="6188488" y="1056545"/>
            <a:chExt cx="2368814" cy="3117725"/>
          </a:xfrm>
        </p:grpSpPr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489" y="1056545"/>
              <a:ext cx="2343951" cy="1521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Lekerekített téglalap 15"/>
            <p:cNvSpPr/>
            <p:nvPr/>
          </p:nvSpPr>
          <p:spPr>
            <a:xfrm>
              <a:off x="6188488" y="2678966"/>
              <a:ext cx="2368814" cy="1495304"/>
            </a:xfrm>
            <a:prstGeom prst="roundRect">
              <a:avLst>
                <a:gd name="adj" fmla="val 21552"/>
              </a:avLst>
            </a:pr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u="sng" dirty="0" smtClean="0">
                  <a:solidFill>
                    <a:schemeClr val="tx1"/>
                  </a:solidFill>
                </a:rPr>
                <a:t>Donation handover:</a:t>
              </a:r>
            </a:p>
            <a:p>
              <a:pPr marL="171450" indent="-171450" algn="ctr">
                <a:buFontTx/>
                <a:buChar char="-"/>
              </a:pPr>
              <a:r>
                <a:rPr lang="hu-HU" sz="1100" dirty="0" smtClean="0">
                  <a:solidFill>
                    <a:schemeClr val="tx1"/>
                  </a:solidFill>
                </a:rPr>
                <a:t>4x200.000 HUF </a:t>
              </a:r>
              <a:r>
                <a:rPr lang="hu-HU" sz="1100" dirty="0" err="1" smtClean="0">
                  <a:solidFill>
                    <a:schemeClr val="tx1"/>
                  </a:solidFill>
                </a:rPr>
                <a:t>donation</a:t>
              </a:r>
              <a:r>
                <a:rPr lang="hu-HU" sz="1100" dirty="0" smtClean="0">
                  <a:solidFill>
                    <a:schemeClr val="tx1"/>
                  </a:solidFill>
                </a:rPr>
                <a:t> </a:t>
              </a:r>
              <a:r>
                <a:rPr lang="hu-HU" sz="1100" dirty="0" err="1" smtClean="0">
                  <a:solidFill>
                    <a:schemeClr val="tx1"/>
                  </a:solidFill>
                </a:rPr>
                <a:t>for</a:t>
              </a:r>
              <a:r>
                <a:rPr lang="hu-HU" sz="1100" dirty="0" smtClean="0">
                  <a:solidFill>
                    <a:schemeClr val="tx1"/>
                  </a:solidFill>
                </a:rPr>
                <a:t> N</a:t>
              </a:r>
              <a:r>
                <a:rPr lang="en-US" sz="1100" dirty="0" err="1" smtClean="0">
                  <a:solidFill>
                    <a:schemeClr val="tx1"/>
                  </a:solidFill>
                </a:rPr>
                <a:t>ational</a:t>
              </a:r>
              <a:r>
                <a:rPr lang="en-US" sz="1100" dirty="0" smtClean="0">
                  <a:solidFill>
                    <a:schemeClr val="tx1"/>
                  </a:solidFill>
                </a:rPr>
                <a:t> </a:t>
              </a:r>
              <a:r>
                <a:rPr lang="hu-HU" sz="1100" dirty="0" smtClean="0">
                  <a:solidFill>
                    <a:schemeClr val="tx1"/>
                  </a:solidFill>
                </a:rPr>
                <a:t>A</a:t>
              </a:r>
              <a:r>
                <a:rPr lang="en-US" sz="1100" dirty="0" err="1" smtClean="0">
                  <a:solidFill>
                    <a:schemeClr val="tx1"/>
                  </a:solidFill>
                </a:rPr>
                <a:t>ssociation</a:t>
              </a:r>
              <a:r>
                <a:rPr lang="en-US" sz="1100" dirty="0" smtClean="0">
                  <a:solidFill>
                    <a:schemeClr val="tx1"/>
                  </a:solidFill>
                </a:rPr>
                <a:t> </a:t>
              </a:r>
              <a:r>
                <a:rPr lang="en-US" sz="1100" dirty="0">
                  <a:solidFill>
                    <a:schemeClr val="tx1"/>
                  </a:solidFill>
                </a:rPr>
                <a:t>of </a:t>
              </a:r>
              <a:r>
                <a:rPr lang="hu-HU" sz="1100" dirty="0" smtClean="0">
                  <a:solidFill>
                    <a:schemeClr val="tx1"/>
                  </a:solidFill>
                </a:rPr>
                <a:t>L</a:t>
              </a:r>
              <a:r>
                <a:rPr lang="en-US" sz="1100" dirty="0" err="1" smtClean="0">
                  <a:solidFill>
                    <a:schemeClr val="tx1"/>
                  </a:solidFill>
                </a:rPr>
                <a:t>arge</a:t>
              </a:r>
              <a:r>
                <a:rPr lang="en-US" sz="1100" dirty="0" smtClean="0">
                  <a:solidFill>
                    <a:schemeClr val="tx1"/>
                  </a:solidFill>
                </a:rPr>
                <a:t> </a:t>
              </a:r>
              <a:r>
                <a:rPr lang="hu-HU" sz="1100" dirty="0" smtClean="0">
                  <a:solidFill>
                    <a:schemeClr val="tx1"/>
                  </a:solidFill>
                </a:rPr>
                <a:t>F</a:t>
              </a:r>
              <a:r>
                <a:rPr lang="en-US" sz="1100" dirty="0" err="1" smtClean="0">
                  <a:solidFill>
                    <a:schemeClr val="tx1"/>
                  </a:solidFill>
                </a:rPr>
                <a:t>amilies</a:t>
              </a:r>
              <a:endParaRPr lang="hu-HU" sz="1100" dirty="0" smtClean="0">
                <a:solidFill>
                  <a:schemeClr val="tx1"/>
                </a:solidFill>
              </a:endParaRPr>
            </a:p>
            <a:p>
              <a:pPr marL="171450" indent="-171450" algn="ctr">
                <a:buFontTx/>
                <a:buChar char="-"/>
              </a:pPr>
              <a:endParaRPr lang="hu-HU" sz="1100" dirty="0" smtClean="0">
                <a:solidFill>
                  <a:schemeClr val="tx1"/>
                </a:solidFill>
              </a:endParaRPr>
            </a:p>
            <a:p>
              <a:pPr marL="171450" indent="-171450" algn="ctr">
                <a:buFontTx/>
                <a:buChar char="-"/>
              </a:pPr>
              <a:endParaRPr lang="hu-HU" sz="1100" dirty="0" smtClean="0">
                <a:solidFill>
                  <a:schemeClr val="tx1"/>
                </a:solidFill>
              </a:endParaRPr>
            </a:p>
            <a:p>
              <a:pPr marL="171450" indent="-171450" algn="ctr">
                <a:buFontTx/>
                <a:buChar char="-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039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69B3"/>
      </a:dk1>
      <a:lt1>
        <a:srgbClr val="FFFFFF"/>
      </a:lt1>
      <a:dk2>
        <a:srgbClr val="002677"/>
      </a:dk2>
      <a:lt2>
        <a:srgbClr val="FFFFFF"/>
      </a:lt2>
      <a:accent1>
        <a:srgbClr val="009FE3"/>
      </a:accent1>
      <a:accent2>
        <a:srgbClr val="00869D"/>
      </a:accent2>
      <a:accent3>
        <a:srgbClr val="512479"/>
      </a:accent3>
      <a:accent4>
        <a:srgbClr val="DA281C"/>
      </a:accent4>
      <a:accent5>
        <a:srgbClr val="3EA938"/>
      </a:accent5>
      <a:accent6>
        <a:srgbClr val="ED8B00"/>
      </a:accent6>
      <a:hlink>
        <a:srgbClr val="0069B3"/>
      </a:hlink>
      <a:folHlink>
        <a:srgbClr val="002677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3767</TotalTime>
  <Words>351</Words>
  <Application>Microsoft Office PowerPoint</Application>
  <PresentationFormat>Egyéni</PresentationFormat>
  <Paragraphs>178</Paragraphs>
  <Slides>14</Slides>
  <Notes>3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5" baseType="lpstr">
      <vt:lpstr>1_Office Theme</vt:lpstr>
      <vt:lpstr>Danone Nations Cup</vt:lpstr>
      <vt:lpstr>DNC Hungary 2017</vt:lpstr>
      <vt:lpstr>Hungarian National Tournament 2017</vt:lpstr>
      <vt:lpstr>DNC Hungarian tournament 2017</vt:lpstr>
      <vt:lpstr>Media appearances 2017</vt:lpstr>
      <vt:lpstr>DNC Hungary 2018</vt:lpstr>
      <vt:lpstr>DNC 2018</vt:lpstr>
      <vt:lpstr>THE TOURNAMENT</vt:lpstr>
      <vt:lpstr>The events</vt:lpstr>
      <vt:lpstr>STAKEHOLDERS, ENDORSERS</vt:lpstr>
      <vt:lpstr>CUP STRUCTURE</vt:lpstr>
      <vt:lpstr>SOCIAL MEDIA</vt:lpstr>
      <vt:lpstr>EMPLOYEE ACTIVITATION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Beverley Anderson</dc:creator>
  <cp:lastModifiedBy>Rózsa Luca</cp:lastModifiedBy>
  <cp:revision>231</cp:revision>
  <cp:lastPrinted>2017-10-11T16:33:54Z</cp:lastPrinted>
  <dcterms:created xsi:type="dcterms:W3CDTF">2017-09-20T11:27:59Z</dcterms:created>
  <dcterms:modified xsi:type="dcterms:W3CDTF">2018-05-18T08:18:41Z</dcterms:modified>
</cp:coreProperties>
</file>