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09EA9-A09D-4CFB-B35F-61EE3E72C1C5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2A419-129A-4404-BA5D-CED3F79F7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479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2A419-129A-4404-BA5D-CED3F79F735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753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5B5C-A894-4087-8BA3-A13496F517FC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F4788-162E-46E6-A042-8E8214F459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988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5B5C-A894-4087-8BA3-A13496F517FC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F4788-162E-46E6-A042-8E8214F459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82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5B5C-A894-4087-8BA3-A13496F517FC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F4788-162E-46E6-A042-8E8214F459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00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5B5C-A894-4087-8BA3-A13496F517FC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F4788-162E-46E6-A042-8E8214F459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659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5B5C-A894-4087-8BA3-A13496F517FC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F4788-162E-46E6-A042-8E8214F459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192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5B5C-A894-4087-8BA3-A13496F517FC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F4788-162E-46E6-A042-8E8214F459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94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5B5C-A894-4087-8BA3-A13496F517FC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F4788-162E-46E6-A042-8E8214F459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618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5B5C-A894-4087-8BA3-A13496F517FC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F4788-162E-46E6-A042-8E8214F459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140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5B5C-A894-4087-8BA3-A13496F517FC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F4788-162E-46E6-A042-8E8214F459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104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5B5C-A894-4087-8BA3-A13496F517FC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F4788-162E-46E6-A042-8E8214F459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645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5B5C-A894-4087-8BA3-A13496F517FC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F4788-162E-46E6-A042-8E8214F459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115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E5B5C-A894-4087-8BA3-A13496F517FC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F4788-162E-46E6-A042-8E8214F459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821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Bridgestone Tatabany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61" r="4063" b="1"/>
          <a:stretch/>
        </p:blipFill>
        <p:spPr bwMode="auto">
          <a:xfrm>
            <a:off x="-7937" y="952500"/>
            <a:ext cx="9161462" cy="5159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0" y="3861048"/>
            <a:ext cx="9144000" cy="576064"/>
          </a:xfrm>
          <a:prstGeom prst="rect">
            <a:avLst/>
          </a:prstGeom>
          <a:solidFill>
            <a:srgbClr val="FF0000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hu-HU" sz="2200" b="1" dirty="0">
                <a:solidFill>
                  <a:schemeClr val="bg1"/>
                </a:solidFill>
                <a:latin typeface="Praxis Com" panose="020B0503020202020204" pitchFamily="34" charset="0"/>
              </a:rPr>
              <a:t>10 </a:t>
            </a:r>
            <a:r>
              <a:rPr lang="hu-HU" sz="2200" b="1" dirty="0" smtClean="0">
                <a:solidFill>
                  <a:schemeClr val="bg1"/>
                </a:solidFill>
                <a:latin typeface="Praxis Com" panose="020B0503020202020204" pitchFamily="34" charset="0"/>
              </a:rPr>
              <a:t>éve gyárt </a:t>
            </a:r>
            <a:r>
              <a:rPr lang="hu-HU" sz="2200" b="1" dirty="0">
                <a:solidFill>
                  <a:schemeClr val="bg1"/>
                </a:solidFill>
                <a:latin typeface="Praxis Com" panose="020B0503020202020204" pitchFamily="34" charset="0"/>
              </a:rPr>
              <a:t>BIRD </a:t>
            </a:r>
            <a:r>
              <a:rPr lang="hu-HU" sz="2200" b="1" dirty="0" smtClean="0">
                <a:solidFill>
                  <a:schemeClr val="bg1"/>
                </a:solidFill>
                <a:latin typeface="Praxis Com" panose="020B0503020202020204" pitchFamily="34" charset="0"/>
              </a:rPr>
              <a:t>technológiával Magyarországon a Bridgestone</a:t>
            </a:r>
            <a:endParaRPr lang="hu-HU" sz="2200" dirty="0" smtClean="0">
              <a:solidFill>
                <a:schemeClr val="bg1"/>
              </a:solidFill>
              <a:latin typeface="Praxis Com" panose="020B0503020202020204" pitchFamily="34" charset="0"/>
            </a:endParaRPr>
          </a:p>
        </p:txBody>
      </p:sp>
      <p:pic>
        <p:nvPicPr>
          <p:cNvPr id="5" name="Picture 3" descr="Z:\01_Clients\Bridgestone_HU\Visuals\LOGOS\Bridgestone\BS_2011_Bridgestone_Logo_W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24744"/>
            <a:ext cx="1440160" cy="178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99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9</Words>
  <Application>Microsoft Office PowerPoint</Application>
  <PresentationFormat>Diavetítés a képernyőre (4:3 oldalarány)</PresentationFormat>
  <Paragraphs>2</Paragraphs>
  <Slides>1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Office-téma</vt:lpstr>
      <vt:lpstr>PowerPoint bemutató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Apáti Edit</dc:creator>
  <cp:lastModifiedBy>Seffer Manuéla</cp:lastModifiedBy>
  <cp:revision>25</cp:revision>
  <dcterms:created xsi:type="dcterms:W3CDTF">2017-10-13T08:28:26Z</dcterms:created>
  <dcterms:modified xsi:type="dcterms:W3CDTF">2018-02-13T14:25:11Z</dcterms:modified>
</cp:coreProperties>
</file>